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 id="2147483670" r:id="rId3"/>
    <p:sldMasterId id="2147483681" r:id="rId4"/>
    <p:sldMasterId id="2147483692" r:id="rId5"/>
    <p:sldMasterId id="2147483704" r:id="rId6"/>
    <p:sldMasterId id="2147483715" r:id="rId7"/>
  </p:sldMasterIdLst>
  <p:notesMasterIdLst>
    <p:notesMasterId r:id="rId35"/>
  </p:notesMasterIdLst>
  <p:sldIdLst>
    <p:sldId id="307" r:id="rId8"/>
    <p:sldId id="290" r:id="rId9"/>
    <p:sldId id="292" r:id="rId10"/>
    <p:sldId id="306" r:id="rId11"/>
    <p:sldId id="304" r:id="rId12"/>
    <p:sldId id="305" r:id="rId13"/>
    <p:sldId id="310" r:id="rId14"/>
    <p:sldId id="259" r:id="rId15"/>
    <p:sldId id="308" r:id="rId16"/>
    <p:sldId id="309" r:id="rId17"/>
    <p:sldId id="311" r:id="rId18"/>
    <p:sldId id="312" r:id="rId19"/>
    <p:sldId id="313" r:id="rId20"/>
    <p:sldId id="294" r:id="rId21"/>
    <p:sldId id="297" r:id="rId22"/>
    <p:sldId id="314" r:id="rId23"/>
    <p:sldId id="315" r:id="rId24"/>
    <p:sldId id="316" r:id="rId25"/>
    <p:sldId id="317" r:id="rId26"/>
    <p:sldId id="318" r:id="rId27"/>
    <p:sldId id="319" r:id="rId28"/>
    <p:sldId id="320" r:id="rId29"/>
    <p:sldId id="321" r:id="rId30"/>
    <p:sldId id="322" r:id="rId31"/>
    <p:sldId id="267" r:id="rId32"/>
    <p:sldId id="287" r:id="rId33"/>
    <p:sldId id="303" r:id="rId34"/>
  </p:sldIdLst>
  <p:sldSz cx="12192000" cy="6858000"/>
  <p:notesSz cx="6858000" cy="9144000"/>
  <p:embeddedFontLst>
    <p:embeddedFont>
      <p:font typeface="Baskerville Old Face" panose="02020602080505020303" pitchFamily="18" charset="0"/>
      <p:regular r:id="rId36"/>
    </p:embeddedFont>
    <p:embeddedFont>
      <p:font typeface="Aharoni" panose="02010803020104030203" pitchFamily="2" charset="-79"/>
      <p:bold r:id="rId37"/>
    </p:embeddedFont>
    <p:embeddedFont>
      <p:font typeface="Calibri" panose="020F0502020204030204" pitchFamily="34" charset="0"/>
      <p:regular r:id="rId38"/>
      <p:bold r:id="rId39"/>
      <p:italic r:id="rId40"/>
      <p:boldItalic r:id="rId41"/>
    </p:embeddedFont>
    <p:embeddedFont>
      <p:font typeface="Batang" panose="02030600000101010101" pitchFamily="18" charset="-127"/>
      <p:regular r:id="rId42"/>
    </p:embeddedFont>
    <p:embeddedFont>
      <p:font typeface="Trebuchet MS" panose="020B0603020202020204" pitchFamily="34" charset="0"/>
      <p:regular r:id="rId43"/>
      <p:bold r:id="rId44"/>
      <p:italic r:id="rId45"/>
      <p:boldItalic r:id="rId46"/>
    </p:embeddedFont>
    <p:embeddedFont>
      <p:font typeface="Algerian" panose="04020705040A02060702" pitchFamily="82" charset="0"/>
      <p:regular r:id="rId47"/>
    </p:embeddedFont>
    <p:embeddedFont>
      <p:font typeface="Nixie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75" autoAdjust="0"/>
    <p:restoredTop sz="94660"/>
  </p:normalViewPr>
  <p:slideViewPr>
    <p:cSldViewPr>
      <p:cViewPr>
        <p:scale>
          <a:sx n="75" d="100"/>
          <a:sy n="75" d="100"/>
        </p:scale>
        <p:origin x="-534"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1.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306156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fppt.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fppt.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Arial"/>
              <a:ea typeface="Arial"/>
              <a:cs typeface="Arial"/>
              <a:sym typeface="Arial"/>
            </a:endParaRPr>
          </a:p>
        </p:txBody>
      </p:sp>
      <p:sp>
        <p:nvSpPr>
          <p:cNvPr id="97" name="Shape 9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
                <a:solidFill>
                  <a:prstClr val="black"/>
                </a:solidFill>
                <a:ea typeface="Arial"/>
                <a:cs typeface="Arial"/>
                <a:sym typeface="Arial"/>
              </a:rPr>
              <a:pPr>
                <a:buSzPct val="25000"/>
              </a:pPr>
              <a:t>4</a:t>
            </a:fld>
            <a:endParaRPr lang="en">
              <a:solidFill>
                <a:prstClr val="black"/>
              </a:solidFil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UY" smtClean="0"/>
              <a:t>Download more templates from </a:t>
            </a:r>
            <a:r>
              <a:rPr lang="en-US" smtClean="0">
                <a:hlinkClick r:id="rId3"/>
              </a:rPr>
              <a:t>http://fppt.com/</a:t>
            </a:r>
            <a:endParaRPr lang="en-US" smtClean="0"/>
          </a:p>
        </p:txBody>
      </p:sp>
      <p:sp>
        <p:nvSpPr>
          <p:cNvPr id="4" name="Slide Number Placeholder 3"/>
          <p:cNvSpPr>
            <a:spLocks noGrp="1"/>
          </p:cNvSpPr>
          <p:nvPr>
            <p:ph type="sldNum" sz="quarter" idx="10"/>
          </p:nvPr>
        </p:nvSpPr>
        <p:spPr/>
        <p:txBody>
          <a:bodyPr/>
          <a:lstStyle/>
          <a:p>
            <a:fld id="{7C87778C-6697-47F9-A7CA-766F5B9F41C5}"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06359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UY" smtClean="0"/>
              <a:t>Download more templates from </a:t>
            </a:r>
            <a:r>
              <a:rPr lang="en-US" smtClean="0">
                <a:hlinkClick r:id="rId3"/>
              </a:rPr>
              <a:t>http://fppt.com/</a:t>
            </a:r>
            <a:endParaRPr lang="en-US" smtClean="0"/>
          </a:p>
        </p:txBody>
      </p:sp>
      <p:sp>
        <p:nvSpPr>
          <p:cNvPr id="4" name="Slide Number Placeholder 3"/>
          <p:cNvSpPr>
            <a:spLocks noGrp="1"/>
          </p:cNvSpPr>
          <p:nvPr>
            <p:ph type="sldNum" sz="quarter" idx="10"/>
          </p:nvPr>
        </p:nvSpPr>
        <p:spPr/>
        <p:txBody>
          <a:bodyPr/>
          <a:lstStyle/>
          <a:p>
            <a:fld id="{7C87778C-6697-47F9-A7CA-766F5B9F41C5}"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106359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6" name="Shape 4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6" name="Shape 3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7"/>
        <p:cNvGrpSpPr/>
        <p:nvPr/>
      </p:nvGrpSpPr>
      <p:grpSpPr>
        <a:xfrm>
          <a:off x="0" y="0"/>
          <a:ext cx="0" cy="0"/>
          <a:chOff x="0" y="0"/>
          <a:chExt cx="0" cy="0"/>
        </a:xfrm>
      </p:grpSpPr>
      <p:sp>
        <p:nvSpPr>
          <p:cNvPr id="18" name="Shape 1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Shape 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44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a:off x="838200" y="1789610"/>
            <a:ext cx="10515599" cy="4387351"/>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92" name="Shape 9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3" name="Shape 9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4" name="Shape 9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7" name="Shape 9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8" name="Shape 9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rgbClr val="585E74"/>
              </a:buClr>
              <a:buFont typeface="Trebuchet MS"/>
              <a:buNone/>
              <a:defRPr sz="54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1" name="Shape 101"/>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2400" b="0"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Trebuchet MS"/>
                <a:ea typeface="Trebuchet MS"/>
                <a:cs typeface="Trebuchet MS"/>
                <a:sym typeface="Trebuchet MS"/>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Trebuchet MS"/>
                <a:ea typeface="Trebuchet MS"/>
                <a:cs typeface="Trebuchet MS"/>
                <a:sym typeface="Trebuchet MS"/>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9pPr>
          </a:lstStyle>
          <a:p>
            <a:endParaRPr/>
          </a:p>
        </p:txBody>
      </p:sp>
      <p:sp>
        <p:nvSpPr>
          <p:cNvPr id="102" name="Shape 10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03" name="Shape 10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04" name="Shape 10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44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7" name="Shape 107"/>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08" name="Shape 108"/>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09" name="Shape 10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10" name="Shape 11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11" name="Shape 11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44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4" name="Shape 114"/>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Trebuchet MS"/>
                <a:ea typeface="Trebuchet MS"/>
                <a:cs typeface="Trebuchet MS"/>
                <a:sym typeface="Trebuchet MS"/>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Trebuchet MS"/>
                <a:ea typeface="Trebuchet MS"/>
                <a:cs typeface="Trebuchet MS"/>
                <a:sym typeface="Trebuchet MS"/>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115" name="Shape 115"/>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16" name="Shape 116"/>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Trebuchet MS"/>
                <a:ea typeface="Trebuchet MS"/>
                <a:cs typeface="Trebuchet MS"/>
                <a:sym typeface="Trebuchet MS"/>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Trebuchet MS"/>
                <a:ea typeface="Trebuchet MS"/>
                <a:cs typeface="Trebuchet MS"/>
                <a:sym typeface="Trebuchet MS"/>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117" name="Shape 117"/>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18" name="Shape 11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19" name="Shape 1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20" name="Shape 1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44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3" name="Shape 12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24" name="Shape 12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25" name="Shape 12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839787" y="457200"/>
            <a:ext cx="3932237" cy="1600199"/>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32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8" name="Shape 128"/>
          <p:cNvSpPr txBox="1">
            <a:spLocks noGrp="1"/>
          </p:cNvSpPr>
          <p:nvPr>
            <p:ph type="body" idx="1"/>
          </p:nvPr>
        </p:nvSpPr>
        <p:spPr>
          <a:xfrm>
            <a:off x="5183187" y="457200"/>
            <a:ext cx="6172199" cy="5403850"/>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Trebuchet MS"/>
                <a:ea typeface="Trebuchet MS"/>
                <a:cs typeface="Trebuchet MS"/>
                <a:sym typeface="Trebuchet MS"/>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129" name="Shape 129"/>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Trebuchet MS"/>
                <a:ea typeface="Trebuchet MS"/>
                <a:cs typeface="Trebuchet MS"/>
                <a:sym typeface="Trebuchet MS"/>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Trebuchet MS"/>
                <a:ea typeface="Trebuchet MS"/>
                <a:cs typeface="Trebuchet MS"/>
                <a:sym typeface="Trebuchet MS"/>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9pPr>
          </a:lstStyle>
          <a:p>
            <a:endParaRPr/>
          </a:p>
        </p:txBody>
      </p:sp>
      <p:sp>
        <p:nvSpPr>
          <p:cNvPr id="130" name="Shape 13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1" name="Shape 13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2" name="Shape 13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839787" y="457200"/>
            <a:ext cx="3932237" cy="1600199"/>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32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a:spLocks noGrp="1"/>
          </p:cNvSpPr>
          <p:nvPr>
            <p:ph type="pic" idx="2"/>
          </p:nvPr>
        </p:nvSpPr>
        <p:spPr>
          <a:xfrm>
            <a:off x="5183187" y="457200"/>
            <a:ext cx="6172199" cy="540385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Trebuchet MS"/>
                <a:ea typeface="Trebuchet MS"/>
                <a:cs typeface="Trebuchet MS"/>
                <a:sym typeface="Trebuchet MS"/>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Trebuchet MS"/>
                <a:ea typeface="Trebuchet MS"/>
                <a:cs typeface="Trebuchet MS"/>
                <a:sym typeface="Trebuchet MS"/>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136" name="Shape 136"/>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Trebuchet MS"/>
                <a:ea typeface="Trebuchet MS"/>
                <a:cs typeface="Trebuchet MS"/>
                <a:sym typeface="Trebuchet MS"/>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Trebuchet MS"/>
                <a:ea typeface="Trebuchet MS"/>
                <a:cs typeface="Trebuchet MS"/>
                <a:sym typeface="Trebuchet MS"/>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9pPr>
          </a:lstStyle>
          <a:p>
            <a:endParaRPr/>
          </a:p>
        </p:txBody>
      </p:sp>
      <p:sp>
        <p:nvSpPr>
          <p:cNvPr id="137" name="Shape 13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8" name="Shape 13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9" name="Shape 13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Agenda Layout">
    <p:bg>
      <p:bgPr>
        <a:blipFill rotWithShape="1">
          <a:blip r:embed="rId2">
            <a:alphaModFix/>
          </a:blip>
          <a:stretch>
            <a:fillRect/>
          </a:stretch>
        </a:blipFill>
        <a:effectLst/>
      </p:bgPr>
    </p:bg>
    <p:spTree>
      <p:nvGrpSpPr>
        <p:cNvPr id="1" name="Shape 14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3005" y="306436"/>
            <a:ext cx="9267093" cy="2433242"/>
          </a:xfrm>
        </p:spPr>
        <p:txBody>
          <a:bodyPr anchor="b">
            <a:normAutofit/>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313005" y="2786111"/>
            <a:ext cx="9267093" cy="16874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737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Agenda Layout">
    <p:bg>
      <p:bgPr>
        <a:blipFill rotWithShape="1">
          <a:blip r:embed="rId2">
            <a:alphaModFix/>
          </a:blip>
          <a:stretch>
            <a:fillRect/>
          </a:stretch>
        </a:blipFill>
        <a:effectLst/>
      </p:bgPr>
    </p:bg>
    <p:spTree>
      <p:nvGrpSpPr>
        <p:cNvPr id="1" name="Shape 2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5979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2701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9597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0217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2708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81077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13273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3834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Agenda Layout">
    <p:bg>
      <p:bgPr>
        <a:blipFill rotWithShape="1">
          <a:blip r:embed="rId2">
            <a:alphaModFix/>
          </a:blip>
          <a:stretch>
            <a:fillRect/>
          </a:stretch>
        </a:blipFill>
        <a:effectLst/>
      </p:bgPr>
    </p:bg>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3991038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3005" y="306436"/>
            <a:ext cx="9267093" cy="2433242"/>
          </a:xfrm>
        </p:spPr>
        <p:txBody>
          <a:bodyPr anchor="b">
            <a:normAutofit/>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313005" y="2786111"/>
            <a:ext cx="9267093" cy="16874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297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313005" y="306436"/>
            <a:ext cx="9267092" cy="2433242"/>
          </a:xfrm>
          <a:prstGeom prst="rect">
            <a:avLst/>
          </a:prstGeom>
          <a:noFill/>
          <a:ln>
            <a:noFill/>
          </a:ln>
        </p:spPr>
        <p:txBody>
          <a:bodyPr lIns="91425" tIns="91425" rIns="91425" bIns="91425" anchor="b" anchorCtr="0"/>
          <a:lstStyle>
            <a:lvl1pPr marL="0" marR="0" lvl="0" indent="0" algn="ctr" rtl="0">
              <a:lnSpc>
                <a:spcPct val="90000"/>
              </a:lnSpc>
              <a:spcBef>
                <a:spcPts val="0"/>
              </a:spcBef>
              <a:buClr>
                <a:srgbClr val="585E74"/>
              </a:buClr>
              <a:buFont typeface="Trebuchet MS"/>
              <a:buNone/>
              <a:defRPr sz="60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subTitle" idx="1"/>
          </p:nvPr>
        </p:nvSpPr>
        <p:spPr>
          <a:xfrm>
            <a:off x="313005" y="2786110"/>
            <a:ext cx="9267092" cy="1687413"/>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Trebuchet MS"/>
                <a:ea typeface="Trebuchet MS"/>
                <a:cs typeface="Trebuchet MS"/>
                <a:sym typeface="Trebuchet MS"/>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Trebuchet MS"/>
                <a:ea typeface="Trebuchet MS"/>
                <a:cs typeface="Trebuchet MS"/>
                <a:sym typeface="Trebuchet MS"/>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Trebuchet MS"/>
                <a:ea typeface="Trebuchet MS"/>
                <a:cs typeface="Trebuchet MS"/>
                <a:sym typeface="Trebuchet MS"/>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Trebuchet MS"/>
                <a:ea typeface="Trebuchet MS"/>
                <a:cs typeface="Trebuchet MS"/>
                <a:sym typeface="Trebuchet MS"/>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Trebuchet MS"/>
                <a:ea typeface="Trebuchet MS"/>
                <a:cs typeface="Trebuchet MS"/>
                <a:sym typeface="Trebuchet MS"/>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Trebuchet MS"/>
                <a:ea typeface="Trebuchet MS"/>
                <a:cs typeface="Trebuchet MS"/>
                <a:sym typeface="Trebuchet MS"/>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Trebuchet MS"/>
                <a:ea typeface="Trebuchet MS"/>
                <a:cs typeface="Trebuchet MS"/>
                <a:sym typeface="Trebuchet MS"/>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Trebuchet MS"/>
                <a:ea typeface="Trebuchet MS"/>
                <a:cs typeface="Trebuchet MS"/>
                <a:sym typeface="Trebuchet MS"/>
              </a:defRPr>
            </a:lvl9pPr>
          </a:lstStyle>
          <a:p>
            <a:endParaRPr/>
          </a:p>
        </p:txBody>
      </p:sp>
      <p:sp>
        <p:nvSpPr>
          <p:cNvPr id="25" name="Shape 2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6" name="Shape 2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7" name="Shape 2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25864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0714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07975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8448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3349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53553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8007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551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Agenda Layout">
    <p:bg>
      <p:bgPr>
        <a:blipFill rotWithShape="1">
          <a:blip r:embed="rId2">
            <a:alphaModFix/>
          </a:blip>
          <a:stretch>
            <a:fillRect/>
          </a:stretch>
        </a:blipFill>
        <a:effectLst/>
      </p:bgPr>
    </p:bg>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4798441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B1D427-F149-4DF8-8FEF-4A43675BF023}"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A8FD44-76F7-45D0-8F97-3BF2E2A591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513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rgbClr val="585E74"/>
              </a:buClr>
              <a:buFont typeface="Trebuchet MS"/>
              <a:buNone/>
              <a:defRPr sz="54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2400" b="0"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Trebuchet MS"/>
                <a:ea typeface="Trebuchet MS"/>
                <a:cs typeface="Trebuchet MS"/>
                <a:sym typeface="Trebuchet MS"/>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Trebuchet MS"/>
                <a:ea typeface="Trebuchet MS"/>
                <a:cs typeface="Trebuchet MS"/>
                <a:sym typeface="Trebuchet MS"/>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Trebuchet MS"/>
                <a:ea typeface="Trebuchet MS"/>
                <a:cs typeface="Trebuchet MS"/>
                <a:sym typeface="Trebuchet MS"/>
              </a:defRPr>
            </a:lvl9pPr>
          </a:lstStyle>
          <a:p>
            <a:endParaRPr/>
          </a:p>
        </p:txBody>
      </p:sp>
      <p:sp>
        <p:nvSpPr>
          <p:cNvPr id="37" name="Shape 3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39" name="Shape 3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1D427-F149-4DF8-8FEF-4A43675BF023}"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A8FD44-76F7-45D0-8F97-3BF2E2A591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5549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1D427-F149-4DF8-8FEF-4A43675BF023}"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A8FD44-76F7-45D0-8F97-3BF2E2A591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16470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B1D427-F149-4DF8-8FEF-4A43675BF023}"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DA8FD44-76F7-45D0-8F97-3BF2E2A591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6430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1D427-F149-4DF8-8FEF-4A43675BF023}" type="datetimeFigureOut">
              <a:rPr lang="en-US" smtClean="0">
                <a:solidFill>
                  <a:prstClr val="black">
                    <a:tint val="75000"/>
                  </a:prstClr>
                </a:solidFill>
              </a:rPr>
              <a:pPr/>
              <a:t>3/11/2017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DA8FD44-76F7-45D0-8F97-3BF2E2A591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0201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98438"/>
            <a:ext cx="10972800" cy="944562"/>
          </a:xfrm>
        </p:spPr>
        <p:txBody>
          <a:bodyPr>
            <a:normAutofit/>
          </a:bodyPr>
          <a:lstStyle>
            <a:lvl1pPr algn="l">
              <a:defRPr sz="4400">
                <a:solidFill>
                  <a:schemeClr val="tx1">
                    <a:lumMod val="75000"/>
                    <a:lumOff val="25000"/>
                  </a:schemeClr>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6B1D427-F149-4DF8-8FEF-4A43675BF023}" type="datetimeFigureOut">
              <a:rPr lang="en-US" smtClean="0">
                <a:solidFill>
                  <a:prstClr val="black">
                    <a:tint val="75000"/>
                  </a:prstClr>
                </a:solidFill>
              </a:rPr>
              <a:pPr/>
              <a:t>3/11/2017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DA8FD44-76F7-45D0-8F97-3BF2E2A591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77745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1D427-F149-4DF8-8FEF-4A43675BF023}" type="datetimeFigureOut">
              <a:rPr lang="en-US" smtClean="0">
                <a:solidFill>
                  <a:prstClr val="black">
                    <a:tint val="75000"/>
                  </a:prstClr>
                </a:solidFill>
              </a:rPr>
              <a:pPr/>
              <a:t>3/11/2017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DA8FD44-76F7-45D0-8F97-3BF2E2A591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5123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1D427-F149-4DF8-8FEF-4A43675BF023}"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DA8FD44-76F7-45D0-8F97-3BF2E2A591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12247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1D427-F149-4DF8-8FEF-4A43675BF023}"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DA8FD44-76F7-45D0-8F97-3BF2E2A591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95404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1D427-F149-4DF8-8FEF-4A43675BF023}"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A8FD44-76F7-45D0-8F97-3BF2E2A591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58158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1D427-F149-4DF8-8FEF-4A43675BF023}"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A8FD44-76F7-45D0-8F97-3BF2E2A591B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5106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44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3" name="Shape 43"/>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44" name="Shape 4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45" name="Shape 4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46" name="Shape 4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3005" y="306436"/>
            <a:ext cx="9267093" cy="2433242"/>
          </a:xfrm>
        </p:spPr>
        <p:txBody>
          <a:bodyPr anchor="b">
            <a:normAutofit/>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313005" y="2786111"/>
            <a:ext cx="9267093" cy="16874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70491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29003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9760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0566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5144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92186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43511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53673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2684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Agenda Layout">
    <p:bg>
      <p:bgPr>
        <a:blipFill rotWithShape="1">
          <a:blip r:embed="rId2">
            <a:alphaModFix/>
          </a:blip>
          <a:stretch>
            <a:fillRect/>
          </a:stretch>
        </a:blipFill>
        <a:effectLst/>
      </p:bgPr>
    </p:bg>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1628285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44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Trebuchet MS"/>
                <a:ea typeface="Trebuchet MS"/>
                <a:cs typeface="Trebuchet MS"/>
                <a:sym typeface="Trebuchet MS"/>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Trebuchet MS"/>
                <a:ea typeface="Trebuchet MS"/>
                <a:cs typeface="Trebuchet MS"/>
                <a:sym typeface="Trebuchet MS"/>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0" name="Shape 50"/>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51" name="Shape 51"/>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Trebuchet MS"/>
                <a:ea typeface="Trebuchet MS"/>
                <a:cs typeface="Trebuchet MS"/>
                <a:sym typeface="Trebuchet MS"/>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Trebuchet MS"/>
                <a:ea typeface="Trebuchet MS"/>
                <a:cs typeface="Trebuchet MS"/>
                <a:sym typeface="Trebuchet MS"/>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Trebuchet MS"/>
                <a:ea typeface="Trebuchet MS"/>
                <a:cs typeface="Trebuchet MS"/>
                <a:sym typeface="Trebuchet MS"/>
              </a:defRPr>
            </a:lvl9pPr>
          </a:lstStyle>
          <a:p>
            <a:endParaRPr/>
          </a:p>
        </p:txBody>
      </p:sp>
      <p:sp>
        <p:nvSpPr>
          <p:cNvPr id="52" name="Shape 52"/>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53" name="Shape 5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4" name="Shape 5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5" name="Shape 5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3005" y="306436"/>
            <a:ext cx="9267093" cy="2433242"/>
          </a:xfrm>
        </p:spPr>
        <p:txBody>
          <a:bodyPr anchor="b">
            <a:normAutofit/>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313005" y="2786111"/>
            <a:ext cx="9267093" cy="16874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80496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62930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6088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72328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32559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9584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59400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98084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solidFill>
                  <a:prstClr val="black">
                    <a:tint val="75000"/>
                  </a:prstClr>
                </a:solidFill>
              </a:rPr>
              <a:pPr/>
              <a:t>3/11/2017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6F12CB2-7F2C-47B9-AE70-22A94B49F2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84643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Agenda Layout">
    <p:bg>
      <p:bgPr>
        <a:blipFill rotWithShape="1">
          <a:blip r:embed="rId2">
            <a:alphaModFix/>
          </a:blip>
          <a:stretch>
            <a:fillRect/>
          </a:stretch>
        </a:blipFill>
        <a:effectLst/>
      </p:bgPr>
    </p:bg>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3591112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44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8" name="Shape 5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60" name="Shape 6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7" y="457200"/>
            <a:ext cx="3932237" cy="1600199"/>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32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5183187" y="457200"/>
            <a:ext cx="6172199" cy="5403850"/>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Trebuchet MS"/>
                <a:ea typeface="Trebuchet MS"/>
                <a:cs typeface="Trebuchet MS"/>
                <a:sym typeface="Trebuchet MS"/>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9pPr>
          </a:lstStyle>
          <a:p>
            <a:endParaRPr/>
          </a:p>
        </p:txBody>
      </p:sp>
      <p:sp>
        <p:nvSpPr>
          <p:cNvPr id="64" name="Shape 64"/>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Trebuchet MS"/>
                <a:ea typeface="Trebuchet MS"/>
                <a:cs typeface="Trebuchet MS"/>
                <a:sym typeface="Trebuchet MS"/>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Trebuchet MS"/>
                <a:ea typeface="Trebuchet MS"/>
                <a:cs typeface="Trebuchet MS"/>
                <a:sym typeface="Trebuchet MS"/>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9pPr>
          </a:lstStyle>
          <a:p>
            <a:endParaRPr/>
          </a:p>
        </p:txBody>
      </p:sp>
      <p:sp>
        <p:nvSpPr>
          <p:cNvPr id="65" name="Shape 6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67" name="Shape 6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9787" y="457200"/>
            <a:ext cx="3932237" cy="1600199"/>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32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a:spLocks noGrp="1"/>
          </p:cNvSpPr>
          <p:nvPr>
            <p:ph type="pic" idx="2"/>
          </p:nvPr>
        </p:nvSpPr>
        <p:spPr>
          <a:xfrm>
            <a:off x="5183187" y="457200"/>
            <a:ext cx="6172199" cy="540385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Trebuchet MS"/>
                <a:ea typeface="Trebuchet MS"/>
                <a:cs typeface="Trebuchet MS"/>
                <a:sym typeface="Trebuchet MS"/>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Trebuchet MS"/>
                <a:ea typeface="Trebuchet MS"/>
                <a:cs typeface="Trebuchet MS"/>
                <a:sym typeface="Trebuchet MS"/>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Trebuchet MS"/>
                <a:ea typeface="Trebuchet MS"/>
                <a:cs typeface="Trebuchet MS"/>
                <a:sym typeface="Trebuchet MS"/>
              </a:defRPr>
            </a:lvl9pPr>
          </a:lstStyle>
          <a:p>
            <a:endParaRPr/>
          </a:p>
        </p:txBody>
      </p:sp>
      <p:sp>
        <p:nvSpPr>
          <p:cNvPr id="71" name="Shape 71"/>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Trebuchet MS"/>
                <a:ea typeface="Trebuchet MS"/>
                <a:cs typeface="Trebuchet MS"/>
                <a:sym typeface="Trebuchet MS"/>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Trebuchet MS"/>
                <a:ea typeface="Trebuchet MS"/>
                <a:cs typeface="Trebuchet MS"/>
                <a:sym typeface="Trebuchet MS"/>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Trebuchet MS"/>
                <a:ea typeface="Trebuchet MS"/>
                <a:cs typeface="Trebuchet MS"/>
                <a:sym typeface="Trebuchet MS"/>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Trebuchet MS"/>
                <a:ea typeface="Trebuchet MS"/>
                <a:cs typeface="Trebuchet MS"/>
                <a:sym typeface="Trebuchet MS"/>
              </a:defRPr>
            </a:lvl9pPr>
          </a:lstStyle>
          <a:p>
            <a:endParaRPr/>
          </a:p>
        </p:txBody>
      </p:sp>
      <p:sp>
        <p:nvSpPr>
          <p:cNvPr id="72" name="Shape 7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73" name="Shape 7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74" name="Shape 7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2.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5.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3.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2.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5.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heme" Target="../theme/theme4.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2.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5.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6.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2.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5.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7.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44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789610"/>
            <a:ext cx="10515599" cy="4387351"/>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Trebuchet MS"/>
                <a:ea typeface="Trebuchet MS"/>
                <a:cs typeface="Trebuchet MS"/>
                <a:sym typeface="Trebuchet MS"/>
              </a:rPr>
              <a:t>‹#›</a:t>
            </a:fld>
            <a:endParaRPr lang="en-US" sz="1200" b="0" i="0" u="none" strike="noStrike" cap="none">
              <a:solidFill>
                <a:srgbClr val="888888"/>
              </a:solidFill>
              <a:latin typeface="Trebuchet MS"/>
              <a:ea typeface="Trebuchet MS"/>
              <a:cs typeface="Trebuchet MS"/>
              <a:sym typeface="Trebuchet MS"/>
            </a:endParaRPr>
          </a:p>
        </p:txBody>
      </p:sp>
      <p:pic>
        <p:nvPicPr>
          <p:cNvPr id="15" name="Shape 15"/>
          <p:cNvPicPr preferRelativeResize="0"/>
          <p:nvPr/>
        </p:nvPicPr>
        <p:blipFill rotWithShape="1">
          <a:blip r:embed="rId12">
            <a:alphaModFix/>
          </a:blip>
          <a:srcRect l="39554" t="19097" r="40435" b="69618"/>
          <a:stretch/>
        </p:blipFill>
        <p:spPr>
          <a:xfrm rot="-5400000">
            <a:off x="-748689" y="5017110"/>
            <a:ext cx="1136898" cy="360479"/>
          </a:xfrm>
          <a:prstGeom prst="rect">
            <a:avLst/>
          </a:prstGeom>
          <a:noFill/>
          <a:ln>
            <a:noFill/>
          </a:ln>
        </p:spPr>
      </p:pic>
      <p:sp>
        <p:nvSpPr>
          <p:cNvPr id="16" name="Shape 16"/>
          <p:cNvSpPr txBox="1"/>
          <p:nvPr/>
        </p:nvSpPr>
        <p:spPr>
          <a:xfrm rot="-5400000">
            <a:off x="-2020004" y="2661600"/>
            <a:ext cx="3657600" cy="27699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1200" b="0" i="0" u="none" strike="noStrike" cap="none">
                <a:solidFill>
                  <a:srgbClr val="A5A5A5"/>
                </a:solidFill>
                <a:latin typeface="Trebuchet MS"/>
                <a:ea typeface="Trebuchet MS"/>
                <a:cs typeface="Trebuchet MS"/>
                <a:sym typeface="Trebuchet MS"/>
              </a:rPr>
              <a:t>Find more PowerPoint templates on pptmag.com!</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1">
            <a:alphaModFix/>
          </a:blip>
          <a:stretch>
            <a:fillRect/>
          </a:stretch>
        </a:blipFill>
        <a:effectLst/>
      </p:bgPr>
    </p:bg>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ctr" rtl="0">
              <a:lnSpc>
                <a:spcPct val="90000"/>
              </a:lnSpc>
              <a:spcBef>
                <a:spcPts val="0"/>
              </a:spcBef>
              <a:buClr>
                <a:srgbClr val="585E74"/>
              </a:buClr>
              <a:buFont typeface="Trebuchet MS"/>
              <a:buNone/>
              <a:defRPr sz="4400" b="1" i="0" u="none" strike="noStrike" cap="none">
                <a:solidFill>
                  <a:srgbClr val="585E74"/>
                </a:solidFill>
                <a:latin typeface="Trebuchet MS"/>
                <a:ea typeface="Trebuchet MS"/>
                <a:cs typeface="Trebuchet MS"/>
                <a:sym typeface="Trebuchet M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838200" y="1789610"/>
            <a:ext cx="10515599" cy="4387351"/>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Trebuchet MS"/>
                <a:ea typeface="Trebuchet MS"/>
                <a:cs typeface="Trebuchet MS"/>
                <a:sym typeface="Trebuchet MS"/>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Trebuchet MS"/>
                <a:ea typeface="Trebuchet MS"/>
                <a:cs typeface="Trebuchet MS"/>
                <a:sym typeface="Trebuchet MS"/>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Trebuchet MS"/>
                <a:ea typeface="Trebuchet MS"/>
                <a:cs typeface="Trebuchet MS"/>
                <a:sym typeface="Trebuchet MS"/>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78" name="Shape 7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79" name="Shape 7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Trebuchet MS"/>
                <a:ea typeface="Trebuchet MS"/>
                <a:cs typeface="Trebuchet MS"/>
                <a:sym typeface="Trebuchet MS"/>
              </a:defRPr>
            </a:lvl1pPr>
            <a:lvl2pPr marL="457200" marR="0" lvl="1" indent="0" algn="l" rtl="0">
              <a:spcBef>
                <a:spcPts val="0"/>
              </a:spcBef>
              <a:buNone/>
              <a:defRPr sz="1800" b="0" i="0" u="none" strike="noStrike" cap="none">
                <a:solidFill>
                  <a:schemeClr val="dk1"/>
                </a:solidFill>
                <a:latin typeface="Trebuchet MS"/>
                <a:ea typeface="Trebuchet MS"/>
                <a:cs typeface="Trebuchet MS"/>
                <a:sym typeface="Trebuchet MS"/>
              </a:defRPr>
            </a:lvl2pPr>
            <a:lvl3pPr marL="914400" marR="0" lvl="2" indent="0" algn="l" rtl="0">
              <a:spcBef>
                <a:spcPts val="0"/>
              </a:spcBef>
              <a:buNone/>
              <a:defRPr sz="1800" b="0" i="0" u="none" strike="noStrike" cap="none">
                <a:solidFill>
                  <a:schemeClr val="dk1"/>
                </a:solidFill>
                <a:latin typeface="Trebuchet MS"/>
                <a:ea typeface="Trebuchet MS"/>
                <a:cs typeface="Trebuchet MS"/>
                <a:sym typeface="Trebuchet MS"/>
              </a:defRPr>
            </a:lvl3pPr>
            <a:lvl4pPr marL="1371600" marR="0" lvl="3" indent="0" algn="l" rtl="0">
              <a:spcBef>
                <a:spcPts val="0"/>
              </a:spcBef>
              <a:buNone/>
              <a:defRPr sz="1800" b="0" i="0" u="none" strike="noStrike" cap="none">
                <a:solidFill>
                  <a:schemeClr val="dk1"/>
                </a:solidFill>
                <a:latin typeface="Trebuchet MS"/>
                <a:ea typeface="Trebuchet MS"/>
                <a:cs typeface="Trebuchet MS"/>
                <a:sym typeface="Trebuchet MS"/>
              </a:defRPr>
            </a:lvl4pPr>
            <a:lvl5pPr marL="1828800" marR="0" lvl="4" indent="0" algn="l" rtl="0">
              <a:spcBef>
                <a:spcPts val="0"/>
              </a:spcBef>
              <a:buNone/>
              <a:defRPr sz="1800" b="0" i="0" u="none" strike="noStrike" cap="none">
                <a:solidFill>
                  <a:schemeClr val="dk1"/>
                </a:solidFill>
                <a:latin typeface="Trebuchet MS"/>
                <a:ea typeface="Trebuchet MS"/>
                <a:cs typeface="Trebuchet MS"/>
                <a:sym typeface="Trebuchet MS"/>
              </a:defRPr>
            </a:lvl5pPr>
            <a:lvl6pPr marL="2286000" marR="0" lvl="5" indent="0" algn="l" rtl="0">
              <a:spcBef>
                <a:spcPts val="0"/>
              </a:spcBef>
              <a:buNone/>
              <a:defRPr sz="1800" b="0" i="0" u="none" strike="noStrike" cap="none">
                <a:solidFill>
                  <a:schemeClr val="dk1"/>
                </a:solidFill>
                <a:latin typeface="Trebuchet MS"/>
                <a:ea typeface="Trebuchet MS"/>
                <a:cs typeface="Trebuchet MS"/>
                <a:sym typeface="Trebuchet MS"/>
              </a:defRPr>
            </a:lvl6pPr>
            <a:lvl7pPr marL="2743200" marR="0" lvl="6" indent="0" algn="l" rtl="0">
              <a:spcBef>
                <a:spcPts val="0"/>
              </a:spcBef>
              <a:buNone/>
              <a:defRPr sz="1800" b="0" i="0" u="none" strike="noStrike" cap="none">
                <a:solidFill>
                  <a:schemeClr val="dk1"/>
                </a:solidFill>
                <a:latin typeface="Trebuchet MS"/>
                <a:ea typeface="Trebuchet MS"/>
                <a:cs typeface="Trebuchet MS"/>
                <a:sym typeface="Trebuchet MS"/>
              </a:defRPr>
            </a:lvl7pPr>
            <a:lvl8pPr marL="3200400" marR="0" lvl="7" indent="0" algn="l" rtl="0">
              <a:spcBef>
                <a:spcPts val="0"/>
              </a:spcBef>
              <a:buNone/>
              <a:defRPr sz="1800" b="0" i="0" u="none" strike="noStrike" cap="none">
                <a:solidFill>
                  <a:schemeClr val="dk1"/>
                </a:solidFill>
                <a:latin typeface="Trebuchet MS"/>
                <a:ea typeface="Trebuchet MS"/>
                <a:cs typeface="Trebuchet MS"/>
                <a:sym typeface="Trebuchet MS"/>
              </a:defRPr>
            </a:lvl8pPr>
            <a:lvl9pPr marL="3657600" marR="0" lvl="8" indent="0" algn="l" rtl="0">
              <a:spcBef>
                <a:spcPts val="0"/>
              </a:spcBef>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80" name="Shape 8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Trebuchet MS"/>
                <a:ea typeface="Trebuchet MS"/>
                <a:cs typeface="Trebuchet MS"/>
                <a:sym typeface="Trebuchet MS"/>
              </a:rPr>
              <a:t>‹#›</a:t>
            </a:fld>
            <a:endParaRPr lang="en-US" sz="1200">
              <a:solidFill>
                <a:srgbClr val="888888"/>
              </a:solidFill>
              <a:latin typeface="Trebuchet MS"/>
              <a:ea typeface="Trebuchet MS"/>
              <a:cs typeface="Trebuchet MS"/>
              <a:sym typeface="Trebuchet MS"/>
            </a:endParaRPr>
          </a:p>
        </p:txBody>
      </p:sp>
      <p:pic>
        <p:nvPicPr>
          <p:cNvPr id="81" name="Shape 81"/>
          <p:cNvPicPr preferRelativeResize="0"/>
          <p:nvPr/>
        </p:nvPicPr>
        <p:blipFill rotWithShape="1">
          <a:blip r:embed="rId12">
            <a:alphaModFix/>
          </a:blip>
          <a:srcRect l="39554" t="19097" r="40435" b="69618"/>
          <a:stretch/>
        </p:blipFill>
        <p:spPr>
          <a:xfrm rot="-5400000">
            <a:off x="-748689" y="5017110"/>
            <a:ext cx="1136898" cy="360479"/>
          </a:xfrm>
          <a:prstGeom prst="rect">
            <a:avLst/>
          </a:prstGeom>
          <a:noFill/>
          <a:ln>
            <a:noFill/>
          </a:ln>
        </p:spPr>
      </p:pic>
      <p:sp>
        <p:nvSpPr>
          <p:cNvPr id="82" name="Shape 82"/>
          <p:cNvSpPr txBox="1"/>
          <p:nvPr/>
        </p:nvSpPr>
        <p:spPr>
          <a:xfrm rot="-5400000">
            <a:off x="-2020004" y="2661600"/>
            <a:ext cx="3657600" cy="27699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1200">
                <a:solidFill>
                  <a:srgbClr val="A5A5A5"/>
                </a:solidFill>
                <a:latin typeface="Trebuchet MS"/>
                <a:ea typeface="Trebuchet MS"/>
                <a:cs typeface="Trebuchet MS"/>
                <a:sym typeface="Trebuchet MS"/>
              </a:rPr>
              <a:t>Find more PowerPoint templates on pptmag.com!</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kern="1200" smtClean="0">
                <a:solidFill>
                  <a:prstClr val="black">
                    <a:tint val="75000"/>
                  </a:prstClr>
                </a:solidFill>
                <a:latin typeface="Trebuchet MS" panose="020B0603020202020204"/>
                <a:ea typeface="+mn-ea"/>
                <a:cs typeface="+mn-cs"/>
              </a:rPr>
              <a:pPr/>
              <a:t>3/11/2017</a:t>
            </a:fld>
            <a:endParaRPr lang="en-US" kern="1200">
              <a:solidFill>
                <a:prstClr val="black">
                  <a:tint val="75000"/>
                </a:prstClr>
              </a:solidFill>
              <a:latin typeface="Trebuchet MS" panose="020B060302020202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kern="1200">
              <a:solidFill>
                <a:prstClr val="black">
                  <a:tint val="75000"/>
                </a:prstClr>
              </a:solidFill>
              <a:latin typeface="Trebuchet MS" panose="020B060302020202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kern="1200" smtClean="0">
                <a:solidFill>
                  <a:prstClr val="black">
                    <a:tint val="75000"/>
                  </a:prstClr>
                </a:solidFill>
                <a:latin typeface="Trebuchet MS" panose="020B0603020202020204"/>
                <a:ea typeface="+mn-ea"/>
                <a:cs typeface="+mn-cs"/>
              </a:rPr>
              <a:pPr/>
              <a:t>‹#›</a:t>
            </a:fld>
            <a:endParaRPr lang="en-US" kern="1200">
              <a:solidFill>
                <a:prstClr val="black">
                  <a:tint val="75000"/>
                </a:prstClr>
              </a:solidFill>
              <a:latin typeface="Trebuchet MS" panose="020B0603020202020204"/>
              <a:ea typeface="+mn-ea"/>
              <a:cs typeface="+mn-cs"/>
            </a:endParaRPr>
          </a:p>
        </p:txBody>
      </p:sp>
      <p:pic>
        <p:nvPicPr>
          <p:cNvPr id="7" name="Picture 6"/>
          <p:cNvPicPr>
            <a:picLocks noChangeAspect="1"/>
          </p:cNvPicPr>
          <p:nvPr/>
        </p:nvPicPr>
        <p:blipFill rotWithShape="1">
          <a:blip r:embed="rId13"/>
          <a:srcRect l="39555" t="19097" r="40435" b="69618"/>
          <a:stretch/>
        </p:blipFill>
        <p:spPr>
          <a:xfrm rot="16200000">
            <a:off x="-748690" y="5017110"/>
            <a:ext cx="1136899" cy="360480"/>
          </a:xfrm>
          <a:prstGeom prst="rect">
            <a:avLst/>
          </a:prstGeom>
        </p:spPr>
      </p:pic>
      <p:sp>
        <p:nvSpPr>
          <p:cNvPr id="8" name="TextBox 7"/>
          <p:cNvSpPr txBox="1"/>
          <p:nvPr/>
        </p:nvSpPr>
        <p:spPr>
          <a:xfrm rot="16200000">
            <a:off x="-2020004" y="2661600"/>
            <a:ext cx="3657600" cy="276999"/>
          </a:xfrm>
          <a:prstGeom prst="rect">
            <a:avLst/>
          </a:prstGeom>
          <a:noFill/>
        </p:spPr>
        <p:txBody>
          <a:bodyPr wrap="square" rtlCol="0" anchor="ctr">
            <a:spAutoFit/>
          </a:bodyPr>
          <a:lstStyle/>
          <a:p>
            <a:r>
              <a:rPr lang="bs-Latn-BA" sz="1200" kern="1200" dirty="0">
                <a:solidFill>
                  <a:prstClr val="white">
                    <a:lumMod val="65000"/>
                  </a:prstClr>
                </a:solidFill>
                <a:latin typeface="Trebuchet MS" panose="020B0603020202020204"/>
                <a:ea typeface="+mn-ea"/>
                <a:cs typeface="+mn-cs"/>
              </a:rPr>
              <a:t>Find more PowerPoint templates on pptmag.com!</a:t>
            </a:r>
            <a:endParaRPr lang="en-US" sz="1200" kern="1200" dirty="0">
              <a:solidFill>
                <a:prstClr val="white">
                  <a:lumMod val="65000"/>
                </a:prstClr>
              </a:solidFill>
              <a:latin typeface="Trebuchet MS" panose="020B0603020202020204"/>
              <a:ea typeface="+mn-ea"/>
              <a:cs typeface="+mn-cs"/>
            </a:endParaRPr>
          </a:p>
        </p:txBody>
      </p:sp>
    </p:spTree>
    <p:extLst>
      <p:ext uri="{BB962C8B-B14F-4D97-AF65-F5344CB8AC3E}">
        <p14:creationId xmlns:p14="http://schemas.microsoft.com/office/powerpoint/2010/main" val="424569688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ctr" defTabSz="914400" rtl="0" eaLnBrk="1" latinLnBrk="0" hangingPunct="1">
        <a:lnSpc>
          <a:spcPct val="90000"/>
        </a:lnSpc>
        <a:spcBef>
          <a:spcPct val="0"/>
        </a:spcBef>
        <a:buNone/>
        <a:defRPr sz="4400" b="1" kern="1200">
          <a:solidFill>
            <a:srgbClr val="585E7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kern="1200" smtClean="0">
                <a:solidFill>
                  <a:prstClr val="black">
                    <a:tint val="75000"/>
                  </a:prstClr>
                </a:solidFill>
                <a:latin typeface="Trebuchet MS" panose="020B0603020202020204"/>
                <a:ea typeface="+mn-ea"/>
                <a:cs typeface="+mn-cs"/>
              </a:rPr>
              <a:pPr/>
              <a:t>3/11/2017</a:t>
            </a:fld>
            <a:endParaRPr lang="en-US" kern="1200">
              <a:solidFill>
                <a:prstClr val="black">
                  <a:tint val="75000"/>
                </a:prstClr>
              </a:solidFill>
              <a:latin typeface="Trebuchet MS" panose="020B060302020202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kern="1200">
              <a:solidFill>
                <a:prstClr val="black">
                  <a:tint val="75000"/>
                </a:prstClr>
              </a:solidFill>
              <a:latin typeface="Trebuchet MS" panose="020B060302020202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kern="1200" smtClean="0">
                <a:solidFill>
                  <a:prstClr val="black">
                    <a:tint val="75000"/>
                  </a:prstClr>
                </a:solidFill>
                <a:latin typeface="Trebuchet MS" panose="020B0603020202020204"/>
                <a:ea typeface="+mn-ea"/>
                <a:cs typeface="+mn-cs"/>
              </a:rPr>
              <a:pPr/>
              <a:t>‹#›</a:t>
            </a:fld>
            <a:endParaRPr lang="en-US" kern="1200">
              <a:solidFill>
                <a:prstClr val="black">
                  <a:tint val="75000"/>
                </a:prstClr>
              </a:solidFill>
              <a:latin typeface="Trebuchet MS" panose="020B0603020202020204"/>
              <a:ea typeface="+mn-ea"/>
              <a:cs typeface="+mn-cs"/>
            </a:endParaRPr>
          </a:p>
        </p:txBody>
      </p:sp>
      <p:pic>
        <p:nvPicPr>
          <p:cNvPr id="7" name="Picture 6"/>
          <p:cNvPicPr>
            <a:picLocks noChangeAspect="1"/>
          </p:cNvPicPr>
          <p:nvPr/>
        </p:nvPicPr>
        <p:blipFill rotWithShape="1">
          <a:blip r:embed="rId13"/>
          <a:srcRect l="39555" t="19097" r="40435" b="69618"/>
          <a:stretch/>
        </p:blipFill>
        <p:spPr>
          <a:xfrm rot="16200000">
            <a:off x="-748690" y="5017110"/>
            <a:ext cx="1136899" cy="360480"/>
          </a:xfrm>
          <a:prstGeom prst="rect">
            <a:avLst/>
          </a:prstGeom>
        </p:spPr>
      </p:pic>
      <p:sp>
        <p:nvSpPr>
          <p:cNvPr id="8" name="TextBox 7"/>
          <p:cNvSpPr txBox="1"/>
          <p:nvPr/>
        </p:nvSpPr>
        <p:spPr>
          <a:xfrm rot="16200000">
            <a:off x="-2020004" y="2661600"/>
            <a:ext cx="3657600" cy="276999"/>
          </a:xfrm>
          <a:prstGeom prst="rect">
            <a:avLst/>
          </a:prstGeom>
          <a:noFill/>
        </p:spPr>
        <p:txBody>
          <a:bodyPr wrap="square" rtlCol="0" anchor="ctr">
            <a:spAutoFit/>
          </a:bodyPr>
          <a:lstStyle/>
          <a:p>
            <a:r>
              <a:rPr lang="bs-Latn-BA" sz="1200" kern="1200" dirty="0">
                <a:solidFill>
                  <a:prstClr val="white">
                    <a:lumMod val="65000"/>
                  </a:prstClr>
                </a:solidFill>
                <a:latin typeface="Trebuchet MS" panose="020B0603020202020204"/>
                <a:ea typeface="+mn-ea"/>
                <a:cs typeface="+mn-cs"/>
              </a:rPr>
              <a:t>Find more PowerPoint templates on pptmag.com!</a:t>
            </a:r>
            <a:endParaRPr lang="en-US" sz="1200" kern="1200" dirty="0">
              <a:solidFill>
                <a:prstClr val="white">
                  <a:lumMod val="65000"/>
                </a:prstClr>
              </a:solidFill>
              <a:latin typeface="Trebuchet MS" panose="020B0603020202020204"/>
              <a:ea typeface="+mn-ea"/>
              <a:cs typeface="+mn-cs"/>
            </a:endParaRPr>
          </a:p>
        </p:txBody>
      </p:sp>
    </p:spTree>
    <p:extLst>
      <p:ext uri="{BB962C8B-B14F-4D97-AF65-F5344CB8AC3E}">
        <p14:creationId xmlns:p14="http://schemas.microsoft.com/office/powerpoint/2010/main" val="402482503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ctr" defTabSz="914400" rtl="0" eaLnBrk="1" latinLnBrk="0" hangingPunct="1">
        <a:lnSpc>
          <a:spcPct val="90000"/>
        </a:lnSpc>
        <a:spcBef>
          <a:spcPct val="0"/>
        </a:spcBef>
        <a:buNone/>
        <a:defRPr sz="4400" b="1" kern="1200">
          <a:solidFill>
            <a:srgbClr val="585E7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1D427-F149-4DF8-8FEF-4A43675BF023}" type="datetimeFigureOut">
              <a:rPr lang="en-US" kern="1200" smtClean="0">
                <a:solidFill>
                  <a:prstClr val="black">
                    <a:tint val="75000"/>
                  </a:prstClr>
                </a:solidFill>
                <a:latin typeface="Calibri"/>
                <a:ea typeface="+mn-ea"/>
                <a:cs typeface="+mn-cs"/>
              </a:rPr>
              <a:pPr/>
              <a:t>3/11/2017</a:t>
            </a:fld>
            <a:endParaRPr lang="en-US" kern="120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A8FD44-76F7-45D0-8F97-3BF2E2A591B1}" type="slidenum">
              <a:rPr lang="en-US" kern="1200" smtClean="0">
                <a:solidFill>
                  <a:prstClr val="black">
                    <a:tint val="75000"/>
                  </a:prstClr>
                </a:solidFill>
                <a:latin typeface="Calibri"/>
                <a:ea typeface="+mn-ea"/>
                <a:cs typeface="+mn-cs"/>
              </a:rPr>
              <a:pPr/>
              <a:t>‹#›</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67039022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kern="1200" smtClean="0">
                <a:solidFill>
                  <a:prstClr val="black">
                    <a:tint val="75000"/>
                  </a:prstClr>
                </a:solidFill>
                <a:latin typeface="Trebuchet MS" panose="020B0603020202020204"/>
                <a:ea typeface="+mn-ea"/>
                <a:cs typeface="+mn-cs"/>
              </a:rPr>
              <a:pPr/>
              <a:t>3/11/2017</a:t>
            </a:fld>
            <a:endParaRPr lang="en-US" kern="1200">
              <a:solidFill>
                <a:prstClr val="black">
                  <a:tint val="75000"/>
                </a:prstClr>
              </a:solidFill>
              <a:latin typeface="Trebuchet MS" panose="020B060302020202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kern="1200">
              <a:solidFill>
                <a:prstClr val="black">
                  <a:tint val="75000"/>
                </a:prstClr>
              </a:solidFill>
              <a:latin typeface="Trebuchet MS" panose="020B060302020202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kern="1200" smtClean="0">
                <a:solidFill>
                  <a:prstClr val="black">
                    <a:tint val="75000"/>
                  </a:prstClr>
                </a:solidFill>
                <a:latin typeface="Trebuchet MS" panose="020B0603020202020204"/>
                <a:ea typeface="+mn-ea"/>
                <a:cs typeface="+mn-cs"/>
              </a:rPr>
              <a:pPr/>
              <a:t>‹#›</a:t>
            </a:fld>
            <a:endParaRPr lang="en-US" kern="1200">
              <a:solidFill>
                <a:prstClr val="black">
                  <a:tint val="75000"/>
                </a:prstClr>
              </a:solidFill>
              <a:latin typeface="Trebuchet MS" panose="020B0603020202020204"/>
              <a:ea typeface="+mn-ea"/>
              <a:cs typeface="+mn-cs"/>
            </a:endParaRPr>
          </a:p>
        </p:txBody>
      </p:sp>
      <p:pic>
        <p:nvPicPr>
          <p:cNvPr id="7" name="Picture 6"/>
          <p:cNvPicPr>
            <a:picLocks noChangeAspect="1"/>
          </p:cNvPicPr>
          <p:nvPr/>
        </p:nvPicPr>
        <p:blipFill rotWithShape="1">
          <a:blip r:embed="rId13"/>
          <a:srcRect l="39555" t="19097" r="40435" b="69618"/>
          <a:stretch/>
        </p:blipFill>
        <p:spPr>
          <a:xfrm rot="16200000">
            <a:off x="-748690" y="5017110"/>
            <a:ext cx="1136899" cy="360480"/>
          </a:xfrm>
          <a:prstGeom prst="rect">
            <a:avLst/>
          </a:prstGeom>
        </p:spPr>
      </p:pic>
      <p:sp>
        <p:nvSpPr>
          <p:cNvPr id="8" name="TextBox 7"/>
          <p:cNvSpPr txBox="1"/>
          <p:nvPr/>
        </p:nvSpPr>
        <p:spPr>
          <a:xfrm rot="16200000">
            <a:off x="-2020004" y="2661600"/>
            <a:ext cx="3657600" cy="276999"/>
          </a:xfrm>
          <a:prstGeom prst="rect">
            <a:avLst/>
          </a:prstGeom>
          <a:noFill/>
        </p:spPr>
        <p:txBody>
          <a:bodyPr wrap="square" rtlCol="0" anchor="ctr">
            <a:spAutoFit/>
          </a:bodyPr>
          <a:lstStyle/>
          <a:p>
            <a:r>
              <a:rPr lang="bs-Latn-BA" sz="1200" kern="1200" dirty="0">
                <a:solidFill>
                  <a:prstClr val="white">
                    <a:lumMod val="65000"/>
                  </a:prstClr>
                </a:solidFill>
                <a:latin typeface="Trebuchet MS" panose="020B0603020202020204"/>
                <a:ea typeface="+mn-ea"/>
                <a:cs typeface="+mn-cs"/>
              </a:rPr>
              <a:t>Find more PowerPoint templates on pptmag.com!</a:t>
            </a:r>
            <a:endParaRPr lang="en-US" sz="1200" kern="1200" dirty="0">
              <a:solidFill>
                <a:prstClr val="white">
                  <a:lumMod val="65000"/>
                </a:prstClr>
              </a:solidFill>
              <a:latin typeface="Trebuchet MS" panose="020B0603020202020204"/>
              <a:ea typeface="+mn-ea"/>
              <a:cs typeface="+mn-cs"/>
            </a:endParaRPr>
          </a:p>
        </p:txBody>
      </p:sp>
    </p:spTree>
    <p:extLst>
      <p:ext uri="{BB962C8B-B14F-4D97-AF65-F5344CB8AC3E}">
        <p14:creationId xmlns:p14="http://schemas.microsoft.com/office/powerpoint/2010/main" val="23922291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txStyles>
    <p:titleStyle>
      <a:lvl1pPr algn="ctr" defTabSz="914400" rtl="0" eaLnBrk="1" latinLnBrk="0" hangingPunct="1">
        <a:lnSpc>
          <a:spcPct val="90000"/>
        </a:lnSpc>
        <a:spcBef>
          <a:spcPct val="0"/>
        </a:spcBef>
        <a:buNone/>
        <a:defRPr sz="4400" b="1" kern="1200">
          <a:solidFill>
            <a:srgbClr val="585E7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kern="1200" smtClean="0">
                <a:solidFill>
                  <a:prstClr val="black">
                    <a:tint val="75000"/>
                  </a:prstClr>
                </a:solidFill>
                <a:latin typeface="Trebuchet MS" panose="020B0603020202020204"/>
                <a:ea typeface="+mn-ea"/>
                <a:cs typeface="+mn-cs"/>
              </a:rPr>
              <a:pPr/>
              <a:t>3/11/2017</a:t>
            </a:fld>
            <a:endParaRPr lang="en-US" kern="1200">
              <a:solidFill>
                <a:prstClr val="black">
                  <a:tint val="75000"/>
                </a:prstClr>
              </a:solidFill>
              <a:latin typeface="Trebuchet MS" panose="020B060302020202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kern="1200">
              <a:solidFill>
                <a:prstClr val="black">
                  <a:tint val="75000"/>
                </a:prstClr>
              </a:solidFill>
              <a:latin typeface="Trebuchet MS" panose="020B060302020202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kern="1200" smtClean="0">
                <a:solidFill>
                  <a:prstClr val="black">
                    <a:tint val="75000"/>
                  </a:prstClr>
                </a:solidFill>
                <a:latin typeface="Trebuchet MS" panose="020B0603020202020204"/>
                <a:ea typeface="+mn-ea"/>
                <a:cs typeface="+mn-cs"/>
              </a:rPr>
              <a:pPr/>
              <a:t>‹#›</a:t>
            </a:fld>
            <a:endParaRPr lang="en-US" kern="1200">
              <a:solidFill>
                <a:prstClr val="black">
                  <a:tint val="75000"/>
                </a:prstClr>
              </a:solidFill>
              <a:latin typeface="Trebuchet MS" panose="020B0603020202020204"/>
              <a:ea typeface="+mn-ea"/>
              <a:cs typeface="+mn-cs"/>
            </a:endParaRPr>
          </a:p>
        </p:txBody>
      </p:sp>
      <p:pic>
        <p:nvPicPr>
          <p:cNvPr id="7" name="Picture 6"/>
          <p:cNvPicPr>
            <a:picLocks noChangeAspect="1"/>
          </p:cNvPicPr>
          <p:nvPr/>
        </p:nvPicPr>
        <p:blipFill rotWithShape="1">
          <a:blip r:embed="rId13"/>
          <a:srcRect l="39555" t="19097" r="40435" b="69618"/>
          <a:stretch/>
        </p:blipFill>
        <p:spPr>
          <a:xfrm rot="16200000">
            <a:off x="-748690" y="5017110"/>
            <a:ext cx="1136899" cy="360480"/>
          </a:xfrm>
          <a:prstGeom prst="rect">
            <a:avLst/>
          </a:prstGeom>
        </p:spPr>
      </p:pic>
      <p:sp>
        <p:nvSpPr>
          <p:cNvPr id="8" name="TextBox 7"/>
          <p:cNvSpPr txBox="1"/>
          <p:nvPr/>
        </p:nvSpPr>
        <p:spPr>
          <a:xfrm rot="16200000">
            <a:off x="-2020004" y="2661600"/>
            <a:ext cx="3657600" cy="276999"/>
          </a:xfrm>
          <a:prstGeom prst="rect">
            <a:avLst/>
          </a:prstGeom>
          <a:noFill/>
        </p:spPr>
        <p:txBody>
          <a:bodyPr wrap="square" rtlCol="0" anchor="ctr">
            <a:spAutoFit/>
          </a:bodyPr>
          <a:lstStyle/>
          <a:p>
            <a:r>
              <a:rPr lang="bs-Latn-BA" sz="1200" kern="1200" dirty="0">
                <a:solidFill>
                  <a:prstClr val="white">
                    <a:lumMod val="65000"/>
                  </a:prstClr>
                </a:solidFill>
                <a:latin typeface="Trebuchet MS" panose="020B0603020202020204"/>
                <a:ea typeface="+mn-ea"/>
                <a:cs typeface="+mn-cs"/>
              </a:rPr>
              <a:t>Find more PowerPoint templates on pptmag.com!</a:t>
            </a:r>
            <a:endParaRPr lang="en-US" sz="1200" kern="1200" dirty="0">
              <a:solidFill>
                <a:prstClr val="white">
                  <a:lumMod val="65000"/>
                </a:prstClr>
              </a:solidFill>
              <a:latin typeface="Trebuchet MS" panose="020B0603020202020204"/>
              <a:ea typeface="+mn-ea"/>
              <a:cs typeface="+mn-cs"/>
            </a:endParaRPr>
          </a:p>
        </p:txBody>
      </p:sp>
    </p:spTree>
    <p:extLst>
      <p:ext uri="{BB962C8B-B14F-4D97-AF65-F5344CB8AC3E}">
        <p14:creationId xmlns:p14="http://schemas.microsoft.com/office/powerpoint/2010/main" val="34860341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Lst>
  <p:txStyles>
    <p:titleStyle>
      <a:lvl1pPr algn="ctr" defTabSz="914400" rtl="0" eaLnBrk="1" latinLnBrk="0" hangingPunct="1">
        <a:lnSpc>
          <a:spcPct val="90000"/>
        </a:lnSpc>
        <a:spcBef>
          <a:spcPct val="0"/>
        </a:spcBef>
        <a:buNone/>
        <a:defRPr sz="4400" b="1" kern="1200">
          <a:solidFill>
            <a:srgbClr val="585E7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5.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5.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61.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10.xml"/><Relationship Id="rId7" Type="http://schemas.openxmlformats.org/officeDocument/2006/relationships/image" Target="../media/image59.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58.png"/><Relationship Id="rId5" Type="http://schemas.openxmlformats.org/officeDocument/2006/relationships/image" Target="../media/image57.gif"/><Relationship Id="rId4"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10.xml"/><Relationship Id="rId7" Type="http://schemas.openxmlformats.org/officeDocument/2006/relationships/image" Target="../media/image62.gif"/><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61.png"/><Relationship Id="rId5" Type="http://schemas.openxmlformats.org/officeDocument/2006/relationships/image" Target="../media/image60.jp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2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gif"/><Relationship Id="rId1" Type="http://schemas.openxmlformats.org/officeDocument/2006/relationships/slideLayout" Target="../slideLayouts/slideLayout2.xml"/><Relationship Id="rId4" Type="http://schemas.openxmlformats.org/officeDocument/2006/relationships/image" Target="../media/image70.gi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45.png"/><Relationship Id="rId5" Type="http://schemas.openxmlformats.org/officeDocument/2006/relationships/image" Target="../media/image71.jp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45.png"/><Relationship Id="rId5" Type="http://schemas.openxmlformats.org/officeDocument/2006/relationships/image" Target="../media/image72.png"/><Relationship Id="rId4"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10.xml"/><Relationship Id="rId7" Type="http://schemas.openxmlformats.org/officeDocument/2006/relationships/image" Target="../media/image75.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74.gif"/><Relationship Id="rId5" Type="http://schemas.openxmlformats.org/officeDocument/2006/relationships/image" Target="../media/image73.jpg"/><Relationship Id="rId4"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45.png"/><Relationship Id="rId3" Type="http://schemas.openxmlformats.org/officeDocument/2006/relationships/slideLayout" Target="../slideLayouts/slideLayout11.xml"/><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audio" Target="../media/media8.wav"/><Relationship Id="rId16" Type="http://schemas.openxmlformats.org/officeDocument/2006/relationships/image" Target="../media/image86.png"/><Relationship Id="rId1" Type="http://schemas.microsoft.com/office/2007/relationships/media" Target="../media/media8.wav"/><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jpg"/><Relationship Id="rId15" Type="http://schemas.openxmlformats.org/officeDocument/2006/relationships/image" Target="../media/image85.png"/><Relationship Id="rId10" Type="http://schemas.openxmlformats.org/officeDocument/2006/relationships/image" Target="../media/image81.png"/><Relationship Id="rId4" Type="http://schemas.openxmlformats.org/officeDocument/2006/relationships/notesSlide" Target="../notesSlides/notesSlide11.xml"/><Relationship Id="rId9" Type="http://schemas.openxmlformats.org/officeDocument/2006/relationships/image" Target="../media/image80.png"/><Relationship Id="rId14"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gif"/><Relationship Id="rId13" Type="http://schemas.openxmlformats.org/officeDocument/2006/relationships/image" Target="../media/image26.gif"/><Relationship Id="rId3" Type="http://schemas.openxmlformats.org/officeDocument/2006/relationships/image" Target="../media/image16.gif"/><Relationship Id="rId7" Type="http://schemas.openxmlformats.org/officeDocument/2006/relationships/image" Target="../media/image20.gif"/><Relationship Id="rId12" Type="http://schemas.openxmlformats.org/officeDocument/2006/relationships/image" Target="../media/image25.gif"/><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19.gif"/><Relationship Id="rId11" Type="http://schemas.openxmlformats.org/officeDocument/2006/relationships/image" Target="../media/image24.gif"/><Relationship Id="rId5" Type="http://schemas.openxmlformats.org/officeDocument/2006/relationships/image" Target="../media/image18.gif"/><Relationship Id="rId10" Type="http://schemas.openxmlformats.org/officeDocument/2006/relationships/image" Target="../media/image23.gif"/><Relationship Id="rId4" Type="http://schemas.openxmlformats.org/officeDocument/2006/relationships/image" Target="../media/image17.gif"/><Relationship Id="rId9" Type="http://schemas.openxmlformats.org/officeDocument/2006/relationships/image" Target="../media/image22.gif"/></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gif"/></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gif"/><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1.xml"/><Relationship Id="rId7" Type="http://schemas.openxmlformats.org/officeDocument/2006/relationships/image" Target="../media/image44.gif"/><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4.png"/><Relationship Id="rId5" Type="http://schemas.openxmlformats.org/officeDocument/2006/relationships/image" Target="../media/image43.jp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4" name="Title 1"/>
          <p:cNvSpPr txBox="1">
            <a:spLocks/>
          </p:cNvSpPr>
          <p:nvPr/>
        </p:nvSpPr>
        <p:spPr>
          <a:xfrm>
            <a:off x="110987" y="4952877"/>
            <a:ext cx="9267093" cy="2099139"/>
          </a:xfrm>
          <a:prstGeom prst="rect">
            <a:avLst/>
          </a:prstGeom>
        </p:spPr>
        <p:txBody>
          <a:bodyPr/>
          <a:lstStyle>
            <a:lvl1pPr algn="ctr" defTabSz="914400" rtl="0" eaLnBrk="1" latinLnBrk="0" hangingPunct="1">
              <a:lnSpc>
                <a:spcPct val="90000"/>
              </a:lnSpc>
              <a:spcBef>
                <a:spcPct val="0"/>
              </a:spcBef>
              <a:buNone/>
              <a:defRPr sz="4400" b="1" kern="1200">
                <a:solidFill>
                  <a:srgbClr val="585E74"/>
                </a:solidFill>
                <a:latin typeface="+mj-lt"/>
                <a:ea typeface="+mj-ea"/>
                <a:cs typeface="+mj-cs"/>
              </a:defRPr>
            </a:lvl1pPr>
          </a:lstStyle>
          <a:p>
            <a:pPr algn="l"/>
            <a:r>
              <a:rPr lang="en-US" dirty="0" smtClean="0"/>
              <a:t>Quantum Machine Learning</a:t>
            </a:r>
            <a:endParaRPr lang="en-US" dirty="0"/>
          </a:p>
        </p:txBody>
      </p:sp>
      <p:sp>
        <p:nvSpPr>
          <p:cNvPr id="5" name="Rectangle 4"/>
          <p:cNvSpPr/>
          <p:nvPr/>
        </p:nvSpPr>
        <p:spPr>
          <a:xfrm>
            <a:off x="704356" y="5704379"/>
            <a:ext cx="6234399" cy="369332"/>
          </a:xfrm>
          <a:prstGeom prst="rect">
            <a:avLst/>
          </a:prstGeom>
        </p:spPr>
        <p:txBody>
          <a:bodyPr wrap="none">
            <a:spAutoFit/>
          </a:bodyPr>
          <a:lstStyle/>
          <a:p>
            <a:r>
              <a:rPr lang="bs-Latn-BA" sz="1800" kern="1200" dirty="0">
                <a:solidFill>
                  <a:prstClr val="black"/>
                </a:solidFill>
                <a:latin typeface="Trebuchet MS" panose="020B0603020202020204"/>
                <a:ea typeface="+mn-ea"/>
                <a:cs typeface="+mn-cs"/>
              </a:rPr>
              <a:t>: </a:t>
            </a:r>
            <a:r>
              <a:rPr lang="bs-Latn-BA" sz="1800" kern="1200" dirty="0" smtClean="0">
                <a:solidFill>
                  <a:prstClr val="black"/>
                </a:solidFill>
                <a:latin typeface="Trebuchet MS" panose="020B0603020202020204"/>
                <a:ea typeface="+mn-ea"/>
                <a:cs typeface="+mn-cs"/>
              </a:rPr>
              <a:t>krishnakumarsekar/awesome-quantum-machine-learning</a:t>
            </a:r>
            <a:endParaRPr lang="en-US" sz="1800" kern="1200" dirty="0">
              <a:solidFill>
                <a:prstClr val="black"/>
              </a:solidFill>
              <a:latin typeface="Trebuchet MS" panose="020B0603020202020204"/>
              <a:ea typeface="+mn-ea"/>
              <a:cs typeface="+mn-cs"/>
            </a:endParaRPr>
          </a:p>
        </p:txBody>
      </p:sp>
      <p:pic>
        <p:nvPicPr>
          <p:cNvPr id="6" name="Picture 2" descr="Image result for Github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38" y="5649813"/>
            <a:ext cx="451884" cy="4784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3080" y="4751879"/>
            <a:ext cx="1905000" cy="1905000"/>
          </a:xfrm>
          <a:prstGeom prst="rect">
            <a:avLst/>
          </a:prstGeom>
        </p:spPr>
      </p:pic>
    </p:spTree>
    <p:extLst>
      <p:ext uri="{BB962C8B-B14F-4D97-AF65-F5344CB8AC3E}">
        <p14:creationId xmlns:p14="http://schemas.microsoft.com/office/powerpoint/2010/main" val="667849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7" name="Group 36"/>
          <p:cNvGrpSpPr/>
          <p:nvPr/>
        </p:nvGrpSpPr>
        <p:grpSpPr>
          <a:xfrm>
            <a:off x="395484" y="116632"/>
            <a:ext cx="11491717" cy="1371600"/>
            <a:chOff x="389188" y="1684359"/>
            <a:chExt cx="2057400" cy="2198044"/>
          </a:xfrm>
        </p:grpSpPr>
        <p:sp>
          <p:nvSpPr>
            <p:cNvPr id="10" name="Round Same Side Corner Rectangle 9"/>
            <p:cNvSpPr/>
            <p:nvPr/>
          </p:nvSpPr>
          <p:spPr>
            <a:xfrm>
              <a:off x="389188" y="2141561"/>
              <a:ext cx="2057400" cy="1740842"/>
            </a:xfrm>
            <a:prstGeom prst="round2SameRect">
              <a:avLst>
                <a:gd name="adj1" fmla="val 0"/>
                <a:gd name="adj2" fmla="val 4757"/>
              </a:avLst>
            </a:prstGeom>
            <a:gradFill flip="none" rotWithShape="1">
              <a:gsLst>
                <a:gs pos="0">
                  <a:srgbClr val="00B0F0"/>
                </a:gs>
                <a:gs pos="100000">
                  <a:srgbClr val="0088D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20" name="TextBox 19"/>
            <p:cNvSpPr txBox="1"/>
            <p:nvPr/>
          </p:nvSpPr>
          <p:spPr>
            <a:xfrm>
              <a:off x="473576" y="2275603"/>
              <a:ext cx="1888624" cy="542546"/>
            </a:xfrm>
            <a:prstGeom prst="rect">
              <a:avLst/>
            </a:prstGeom>
            <a:noFill/>
          </p:spPr>
          <p:txBody>
            <a:bodyPr wrap="square" rtlCol="0">
              <a:spAutoFit/>
            </a:bodyPr>
            <a:lstStyle/>
            <a:p>
              <a:pPr algn="ctr"/>
              <a:r>
                <a:rPr lang="en-US" sz="1600" kern="1200" dirty="0" smtClean="0">
                  <a:solidFill>
                    <a:prstClr val="white"/>
                  </a:solidFill>
                  <a:latin typeface="Calibri"/>
                  <a:ea typeface="+mn-ea"/>
                  <a:cs typeface="+mn-cs"/>
                </a:rPr>
                <a:t>What is EXAM ? and What we have to do for the EXAM ? </a:t>
              </a:r>
              <a:r>
                <a:rPr lang="en-US" sz="1600" kern="1200" dirty="0">
                  <a:solidFill>
                    <a:prstClr val="white"/>
                  </a:solidFill>
                  <a:latin typeface="Calibri"/>
                  <a:ea typeface="+mn-ea"/>
                  <a:cs typeface="+mn-cs"/>
                </a:rPr>
                <a:t>a</a:t>
              </a:r>
              <a:r>
                <a:rPr lang="en-US" sz="1600" kern="1200" dirty="0" smtClean="0">
                  <a:solidFill>
                    <a:prstClr val="white"/>
                  </a:solidFill>
                  <a:latin typeface="Calibri"/>
                  <a:ea typeface="+mn-ea"/>
                  <a:cs typeface="+mn-cs"/>
                </a:rPr>
                <a:t>nd  How to success ?</a:t>
              </a:r>
              <a:endParaRPr lang="en-US" sz="1600" kern="1200" dirty="0">
                <a:solidFill>
                  <a:prstClr val="white"/>
                </a:solidFill>
                <a:latin typeface="Calibri"/>
                <a:ea typeface="+mn-ea"/>
                <a:cs typeface="+mn-cs"/>
              </a:endParaRPr>
            </a:p>
          </p:txBody>
        </p:sp>
        <p:sp>
          <p:nvSpPr>
            <p:cNvPr id="21" name="TextBox 20"/>
            <p:cNvSpPr txBox="1"/>
            <p:nvPr/>
          </p:nvSpPr>
          <p:spPr>
            <a:xfrm>
              <a:off x="594928" y="2783381"/>
              <a:ext cx="1645920" cy="591869"/>
            </a:xfrm>
            <a:prstGeom prst="rect">
              <a:avLst/>
            </a:prstGeom>
            <a:noFill/>
          </p:spPr>
          <p:txBody>
            <a:bodyPr wrap="square" rtlCol="0">
              <a:spAutoFit/>
            </a:bodyPr>
            <a:lstStyle/>
            <a:p>
              <a:pPr algn="ctr"/>
              <a:r>
                <a:rPr lang="en-US" kern="1200" dirty="0" smtClean="0">
                  <a:solidFill>
                    <a:prstClr val="white"/>
                  </a:solidFill>
                  <a:latin typeface="Calibri"/>
                  <a:ea typeface="+mn-ea"/>
                  <a:cs typeface="+mn-cs"/>
                </a:rPr>
                <a:t>Exam is a way to test how effective a person knowledge and </a:t>
              </a:r>
              <a:r>
                <a:rPr lang="en-US" sz="1800" b="1" u="sng" kern="1200" dirty="0" smtClean="0">
                  <a:solidFill>
                    <a:prstClr val="white"/>
                  </a:solidFill>
                  <a:latin typeface="Calibri"/>
                  <a:ea typeface="+mn-ea"/>
                  <a:cs typeface="+mn-cs"/>
                </a:rPr>
                <a:t>Reasoning</a:t>
              </a:r>
              <a:r>
                <a:rPr lang="en-US" sz="1800" kern="1200" dirty="0" smtClean="0">
                  <a:solidFill>
                    <a:prstClr val="white"/>
                  </a:solidFill>
                  <a:latin typeface="Calibri"/>
                  <a:ea typeface="+mn-ea"/>
                  <a:cs typeface="+mn-cs"/>
                </a:rPr>
                <a:t> </a:t>
              </a:r>
              <a:r>
                <a:rPr lang="en-US" kern="1200" dirty="0" smtClean="0">
                  <a:solidFill>
                    <a:prstClr val="white"/>
                  </a:solidFill>
                  <a:latin typeface="Calibri"/>
                  <a:ea typeface="+mn-ea"/>
                  <a:cs typeface="+mn-cs"/>
                </a:rPr>
                <a:t>ability. Well Preparation make a success </a:t>
              </a:r>
              <a:endParaRPr lang="en-US" kern="1200" dirty="0">
                <a:solidFill>
                  <a:prstClr val="white"/>
                </a:solidFill>
                <a:latin typeface="Calibri"/>
                <a:ea typeface="+mn-ea"/>
                <a:cs typeface="+mn-cs"/>
              </a:endParaRPr>
            </a:p>
          </p:txBody>
        </p:sp>
        <p:sp>
          <p:nvSpPr>
            <p:cNvPr id="5" name="Round Same Side Corner Rectangle 4"/>
            <p:cNvSpPr/>
            <p:nvPr/>
          </p:nvSpPr>
          <p:spPr>
            <a:xfrm>
              <a:off x="389188" y="1684359"/>
              <a:ext cx="2057400" cy="586145"/>
            </a:xfrm>
            <a:prstGeom prst="round2SameRect">
              <a:avLst/>
            </a:prstGeom>
            <a:solidFill>
              <a:srgbClr val="1F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1200" dirty="0" smtClean="0">
                  <a:solidFill>
                    <a:prstClr val="white"/>
                  </a:solidFill>
                  <a:cs typeface="Arial" pitchFamily="34" charset="0"/>
                </a:rPr>
                <a:t>EXAM</a:t>
              </a:r>
              <a:endParaRPr lang="en-US" sz="1600" kern="1200" dirty="0">
                <a:solidFill>
                  <a:prstClr val="white"/>
                </a:solidFill>
                <a:cs typeface="Arial" pitchFamily="34" charset="0"/>
              </a:endParaRPr>
            </a:p>
          </p:txBody>
        </p:sp>
      </p:grpSp>
      <p:grpSp>
        <p:nvGrpSpPr>
          <p:cNvPr id="36" name="Group 35"/>
          <p:cNvGrpSpPr/>
          <p:nvPr/>
        </p:nvGrpSpPr>
        <p:grpSpPr>
          <a:xfrm>
            <a:off x="395484" y="1556792"/>
            <a:ext cx="11491717" cy="1655552"/>
            <a:chOff x="2590800" y="1685126"/>
            <a:chExt cx="2057400" cy="2718636"/>
          </a:xfrm>
        </p:grpSpPr>
        <p:sp>
          <p:nvSpPr>
            <p:cNvPr id="23" name="Round Same Side Corner Rectangle 22"/>
            <p:cNvSpPr/>
            <p:nvPr/>
          </p:nvSpPr>
          <p:spPr>
            <a:xfrm>
              <a:off x="2590800" y="2142325"/>
              <a:ext cx="2057400" cy="2261437"/>
            </a:xfrm>
            <a:prstGeom prst="round2SameRect">
              <a:avLst>
                <a:gd name="adj1" fmla="val 0"/>
                <a:gd name="adj2" fmla="val 4757"/>
              </a:avLst>
            </a:prstGeom>
            <a:gradFill flip="none" rotWithShape="1">
              <a:gsLst>
                <a:gs pos="0">
                  <a:srgbClr val="F7AB3B"/>
                </a:gs>
                <a:gs pos="100000">
                  <a:srgbClr val="DD870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24" name="TextBox 23"/>
            <p:cNvSpPr txBox="1"/>
            <p:nvPr/>
          </p:nvSpPr>
          <p:spPr>
            <a:xfrm>
              <a:off x="2675188" y="2299142"/>
              <a:ext cx="1888624" cy="555950"/>
            </a:xfrm>
            <a:prstGeom prst="rect">
              <a:avLst/>
            </a:prstGeom>
            <a:noFill/>
          </p:spPr>
          <p:txBody>
            <a:bodyPr wrap="square" rtlCol="0">
              <a:spAutoFit/>
            </a:bodyPr>
            <a:lstStyle/>
            <a:p>
              <a:pPr algn="ctr"/>
              <a:r>
                <a:rPr lang="en-US" sz="1600" b="1" kern="1200" dirty="0" smtClean="0">
                  <a:solidFill>
                    <a:prstClr val="white"/>
                  </a:solidFill>
                  <a:latin typeface="Calibri"/>
                  <a:ea typeface="+mn-ea"/>
                  <a:cs typeface="+mn-cs"/>
                </a:rPr>
                <a:t>What is preparation?. How to prepare and what sort of preparation will give success</a:t>
              </a:r>
              <a:endParaRPr lang="en-US" sz="1600" b="1" kern="1200" dirty="0">
                <a:solidFill>
                  <a:prstClr val="white"/>
                </a:solidFill>
                <a:latin typeface="Calibri"/>
                <a:ea typeface="+mn-ea"/>
                <a:cs typeface="+mn-cs"/>
              </a:endParaRPr>
            </a:p>
          </p:txBody>
        </p:sp>
        <p:sp>
          <p:nvSpPr>
            <p:cNvPr id="25" name="TextBox 24"/>
            <p:cNvSpPr txBox="1"/>
            <p:nvPr/>
          </p:nvSpPr>
          <p:spPr>
            <a:xfrm>
              <a:off x="2796540" y="2908740"/>
              <a:ext cx="1645920" cy="1061361"/>
            </a:xfrm>
            <a:prstGeom prst="rect">
              <a:avLst/>
            </a:prstGeom>
            <a:noFill/>
          </p:spPr>
          <p:txBody>
            <a:bodyPr wrap="square" rtlCol="0">
              <a:spAutoFit/>
            </a:bodyPr>
            <a:lstStyle/>
            <a:p>
              <a:pPr algn="ctr"/>
              <a:r>
                <a:rPr lang="en-US" sz="1800" b="1" u="sng" kern="1200" dirty="0" smtClean="0">
                  <a:solidFill>
                    <a:prstClr val="white"/>
                  </a:solidFill>
                  <a:latin typeface="Calibri"/>
                  <a:ea typeface="+mn-ea"/>
                  <a:cs typeface="+mn-cs"/>
                </a:rPr>
                <a:t>Learning</a:t>
              </a:r>
              <a:r>
                <a:rPr lang="en-US" sz="1800" b="1" kern="1200" dirty="0" smtClean="0">
                  <a:solidFill>
                    <a:prstClr val="white"/>
                  </a:solidFill>
                  <a:latin typeface="Calibri"/>
                  <a:ea typeface="+mn-ea"/>
                  <a:cs typeface="+mn-cs"/>
                </a:rPr>
                <a:t> </a:t>
              </a:r>
              <a:r>
                <a:rPr lang="en-US" sz="1600" kern="1200" dirty="0" smtClean="0">
                  <a:solidFill>
                    <a:prstClr val="white"/>
                  </a:solidFill>
                  <a:latin typeface="Calibri"/>
                  <a:ea typeface="+mn-ea"/>
                  <a:cs typeface="+mn-cs"/>
                </a:rPr>
                <a:t>is the key factor to success . Collecting all </a:t>
              </a:r>
              <a:r>
                <a:rPr lang="en-US" sz="1800" b="1" u="sng" kern="1200" dirty="0" smtClean="0">
                  <a:solidFill>
                    <a:prstClr val="white"/>
                  </a:solidFill>
                  <a:latin typeface="Calibri"/>
                  <a:ea typeface="+mn-ea"/>
                  <a:cs typeface="+mn-cs"/>
                </a:rPr>
                <a:t>Books ,Previous Years Question Papers </a:t>
              </a:r>
              <a:r>
                <a:rPr lang="en-US" sz="1600" kern="1200" dirty="0" smtClean="0">
                  <a:solidFill>
                    <a:prstClr val="white"/>
                  </a:solidFill>
                  <a:latin typeface="Calibri"/>
                  <a:ea typeface="+mn-ea"/>
                  <a:cs typeface="+mn-cs"/>
                </a:rPr>
                <a:t>and doing </a:t>
              </a:r>
              <a:r>
                <a:rPr lang="en-US" sz="1800" b="1" u="sng" kern="1200" dirty="0" smtClean="0">
                  <a:solidFill>
                    <a:prstClr val="white"/>
                  </a:solidFill>
                  <a:latin typeface="Calibri"/>
                  <a:ea typeface="+mn-ea"/>
                  <a:cs typeface="+mn-cs"/>
                </a:rPr>
                <a:t>Inferences </a:t>
              </a:r>
              <a:r>
                <a:rPr lang="en-US" sz="1600" kern="1200" dirty="0" smtClean="0">
                  <a:solidFill>
                    <a:prstClr val="white"/>
                  </a:solidFill>
                  <a:latin typeface="Calibri"/>
                  <a:ea typeface="+mn-ea"/>
                  <a:cs typeface="+mn-cs"/>
                </a:rPr>
                <a:t>on the most asked questions and </a:t>
              </a:r>
              <a:r>
                <a:rPr lang="en-US" sz="1800" b="1" u="sng" kern="1200" dirty="0" smtClean="0">
                  <a:solidFill>
                    <a:prstClr val="white"/>
                  </a:solidFill>
                  <a:latin typeface="Calibri"/>
                  <a:ea typeface="+mn-ea"/>
                  <a:cs typeface="+mn-cs"/>
                </a:rPr>
                <a:t>studying</a:t>
              </a:r>
              <a:r>
                <a:rPr lang="en-US" sz="1800" b="1" kern="1200" dirty="0" smtClean="0">
                  <a:solidFill>
                    <a:prstClr val="white"/>
                  </a:solidFill>
                  <a:latin typeface="Calibri"/>
                  <a:ea typeface="+mn-ea"/>
                  <a:cs typeface="+mn-cs"/>
                </a:rPr>
                <a:t> </a:t>
              </a:r>
              <a:r>
                <a:rPr lang="en-US" sz="1600" kern="1200" dirty="0" smtClean="0">
                  <a:solidFill>
                    <a:prstClr val="white"/>
                  </a:solidFill>
                  <a:latin typeface="Calibri"/>
                  <a:ea typeface="+mn-ea"/>
                  <a:cs typeface="+mn-cs"/>
                </a:rPr>
                <a:t>the same will make a success</a:t>
              </a:r>
              <a:endParaRPr lang="en-US" kern="1200" dirty="0">
                <a:solidFill>
                  <a:prstClr val="white"/>
                </a:solidFill>
                <a:latin typeface="Calibri"/>
                <a:ea typeface="+mn-ea"/>
                <a:cs typeface="+mn-cs"/>
              </a:endParaRPr>
            </a:p>
          </p:txBody>
        </p:sp>
        <p:sp>
          <p:nvSpPr>
            <p:cNvPr id="22" name="Round Same Side Corner Rectangle 21"/>
            <p:cNvSpPr/>
            <p:nvPr/>
          </p:nvSpPr>
          <p:spPr>
            <a:xfrm>
              <a:off x="2590800" y="1685126"/>
              <a:ext cx="2057400" cy="593437"/>
            </a:xfrm>
            <a:prstGeom prst="round2SameRect">
              <a:avLst/>
            </a:prstGeom>
            <a:solidFill>
              <a:srgbClr val="DD87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kern="1200" dirty="0" smtClean="0">
                  <a:solidFill>
                    <a:prstClr val="white"/>
                  </a:solidFill>
                </a:rPr>
                <a:t>Preparation</a:t>
              </a:r>
              <a:endParaRPr lang="en-US" sz="1600" kern="1200" dirty="0">
                <a:solidFill>
                  <a:prstClr val="white"/>
                </a:solidFill>
              </a:endParaRPr>
            </a:p>
          </p:txBody>
        </p:sp>
      </p:grpSp>
      <p:grpSp>
        <p:nvGrpSpPr>
          <p:cNvPr id="35" name="Group 34"/>
          <p:cNvGrpSpPr/>
          <p:nvPr/>
        </p:nvGrpSpPr>
        <p:grpSpPr>
          <a:xfrm>
            <a:off x="395484" y="3428999"/>
            <a:ext cx="11491717" cy="1726557"/>
            <a:chOff x="5029200" y="2371277"/>
            <a:chExt cx="2057400" cy="2154944"/>
          </a:xfrm>
        </p:grpSpPr>
        <p:sp>
          <p:nvSpPr>
            <p:cNvPr id="27" name="Round Same Side Corner Rectangle 26"/>
            <p:cNvSpPr/>
            <p:nvPr/>
          </p:nvSpPr>
          <p:spPr>
            <a:xfrm>
              <a:off x="5029200" y="2828478"/>
              <a:ext cx="2057400" cy="1697743"/>
            </a:xfrm>
            <a:prstGeom prst="round2SameRect">
              <a:avLst>
                <a:gd name="adj1" fmla="val 0"/>
                <a:gd name="adj2" fmla="val 4757"/>
              </a:avLst>
            </a:prstGeom>
            <a:gradFill flip="none" rotWithShape="1">
              <a:gsLst>
                <a:gs pos="0">
                  <a:srgbClr val="00BC3A"/>
                </a:gs>
                <a:gs pos="100000">
                  <a:srgbClr val="00A048"/>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28" name="TextBox 27"/>
            <p:cNvSpPr txBox="1"/>
            <p:nvPr/>
          </p:nvSpPr>
          <p:spPr>
            <a:xfrm>
              <a:off x="5113588" y="2959543"/>
              <a:ext cx="1888624" cy="531908"/>
            </a:xfrm>
            <a:prstGeom prst="rect">
              <a:avLst/>
            </a:prstGeom>
            <a:noFill/>
          </p:spPr>
          <p:txBody>
            <a:bodyPr wrap="square" rtlCol="0">
              <a:spAutoFit/>
            </a:bodyPr>
            <a:lstStyle/>
            <a:p>
              <a:pPr algn="ctr"/>
              <a:r>
                <a:rPr lang="en-US" sz="1600" kern="1200" dirty="0">
                  <a:solidFill>
                    <a:prstClr val="white"/>
                  </a:solidFill>
                  <a:latin typeface="Calibri"/>
                  <a:ea typeface="+mn-ea"/>
                  <a:cs typeface="+mn-cs"/>
                </a:rPr>
                <a:t>B</a:t>
              </a:r>
              <a:r>
                <a:rPr lang="en-US" sz="1600" kern="1200" dirty="0" smtClean="0">
                  <a:solidFill>
                    <a:prstClr val="white"/>
                  </a:solidFill>
                  <a:latin typeface="Calibri"/>
                  <a:ea typeface="+mn-ea"/>
                  <a:cs typeface="+mn-cs"/>
                </a:rPr>
                <a:t>ooks and Study Materials are too heavy and its not easy  to remember all in exam time. How to remember easily? </a:t>
              </a:r>
              <a:endParaRPr lang="en-US" sz="1600" kern="1200" dirty="0">
                <a:solidFill>
                  <a:prstClr val="white"/>
                </a:solidFill>
                <a:latin typeface="Calibri"/>
                <a:ea typeface="+mn-ea"/>
                <a:cs typeface="+mn-cs"/>
              </a:endParaRPr>
            </a:p>
          </p:txBody>
        </p:sp>
        <p:sp>
          <p:nvSpPr>
            <p:cNvPr id="29" name="TextBox 28"/>
            <p:cNvSpPr txBox="1"/>
            <p:nvPr/>
          </p:nvSpPr>
          <p:spPr>
            <a:xfrm>
              <a:off x="5070003" y="3569142"/>
              <a:ext cx="1972450" cy="806696"/>
            </a:xfrm>
            <a:prstGeom prst="rect">
              <a:avLst/>
            </a:prstGeom>
            <a:noFill/>
          </p:spPr>
          <p:txBody>
            <a:bodyPr wrap="square" rtlCol="0">
              <a:spAutoFit/>
            </a:bodyPr>
            <a:lstStyle/>
            <a:p>
              <a:pPr algn="ctr"/>
              <a:r>
                <a:rPr lang="en-US" kern="1200" dirty="0" smtClean="0">
                  <a:solidFill>
                    <a:prstClr val="white"/>
                  </a:solidFill>
                  <a:latin typeface="Calibri"/>
                  <a:ea typeface="+mn-ea"/>
                  <a:cs typeface="+mn-cs"/>
                </a:rPr>
                <a:t>Four factors can help 1.</a:t>
              </a:r>
              <a:r>
                <a:rPr lang="en-US" sz="1600" kern="1200" dirty="0" smtClean="0">
                  <a:solidFill>
                    <a:prstClr val="white"/>
                  </a:solidFill>
                  <a:latin typeface="Calibri"/>
                  <a:ea typeface="+mn-ea"/>
                  <a:cs typeface="+mn-cs"/>
                </a:rPr>
                <a:t>Monitoring </a:t>
              </a:r>
              <a:r>
                <a:rPr lang="en-US" sz="1800" b="1" u="sng" kern="1200" dirty="0" smtClean="0">
                  <a:solidFill>
                    <a:prstClr val="white"/>
                  </a:solidFill>
                  <a:latin typeface="Calibri"/>
                  <a:ea typeface="+mn-ea"/>
                  <a:cs typeface="+mn-cs"/>
                </a:rPr>
                <a:t>Key points </a:t>
              </a:r>
              <a:r>
                <a:rPr lang="en-US" sz="1600" kern="1200" dirty="0" smtClean="0">
                  <a:solidFill>
                    <a:prstClr val="white"/>
                  </a:solidFill>
                  <a:latin typeface="Calibri"/>
                  <a:ea typeface="+mn-ea"/>
                  <a:cs typeface="+mn-cs"/>
                </a:rPr>
                <a:t>along with </a:t>
              </a:r>
              <a:r>
                <a:rPr lang="en-US" sz="1800" b="1" kern="1200" dirty="0" smtClean="0">
                  <a:solidFill>
                    <a:prstClr val="white"/>
                  </a:solidFill>
                  <a:latin typeface="Calibri"/>
                  <a:ea typeface="+mn-ea"/>
                  <a:cs typeface="+mn-cs"/>
                </a:rPr>
                <a:t>Page Number </a:t>
              </a:r>
              <a:r>
                <a:rPr lang="en-US" sz="1600" kern="1200" dirty="0" smtClean="0">
                  <a:solidFill>
                    <a:prstClr val="white"/>
                  </a:solidFill>
                  <a:latin typeface="Calibri"/>
                  <a:ea typeface="+mn-ea"/>
                  <a:cs typeface="+mn-cs"/>
                </a:rPr>
                <a:t>,2</a:t>
              </a:r>
              <a:r>
                <a:rPr lang="en-US" sz="1600" b="1" kern="1200" dirty="0" smtClean="0">
                  <a:solidFill>
                    <a:prstClr val="white"/>
                  </a:solidFill>
                  <a:latin typeface="Calibri"/>
                  <a:ea typeface="+mn-ea"/>
                  <a:cs typeface="+mn-cs"/>
                </a:rPr>
                <a:t>. </a:t>
              </a:r>
              <a:r>
                <a:rPr lang="en-US" sz="1800" b="1" kern="1200" dirty="0" smtClean="0">
                  <a:solidFill>
                    <a:prstClr val="white"/>
                  </a:solidFill>
                  <a:latin typeface="Calibri"/>
                  <a:ea typeface="+mn-ea"/>
                  <a:cs typeface="+mn-cs"/>
                </a:rPr>
                <a:t>Scanning </a:t>
              </a:r>
              <a:r>
                <a:rPr lang="en-US" sz="1600" kern="1200" dirty="0" smtClean="0">
                  <a:solidFill>
                    <a:prstClr val="white"/>
                  </a:solidFill>
                  <a:latin typeface="Calibri"/>
                  <a:ea typeface="+mn-ea"/>
                  <a:cs typeface="+mn-cs"/>
                </a:rPr>
                <a:t>if any </a:t>
              </a:r>
              <a:r>
                <a:rPr lang="en-US" sz="1600" b="1" u="sng" kern="1200" dirty="0" smtClean="0">
                  <a:solidFill>
                    <a:prstClr val="white"/>
                  </a:solidFill>
                  <a:latin typeface="Calibri"/>
                  <a:ea typeface="+mn-ea"/>
                  <a:cs typeface="+mn-cs"/>
                </a:rPr>
                <a:t>Diagram representation </a:t>
              </a:r>
              <a:r>
                <a:rPr lang="en-US" sz="1600" kern="1200" dirty="0" smtClean="0">
                  <a:solidFill>
                    <a:prstClr val="white"/>
                  </a:solidFill>
                  <a:latin typeface="Calibri"/>
                  <a:ea typeface="+mn-ea"/>
                  <a:cs typeface="+mn-cs"/>
                </a:rPr>
                <a:t>available, 3. </a:t>
              </a:r>
              <a:r>
                <a:rPr lang="en-US" sz="1800" b="1" u="sng" kern="1200" dirty="0" smtClean="0">
                  <a:solidFill>
                    <a:prstClr val="white"/>
                  </a:solidFill>
                  <a:latin typeface="Calibri"/>
                  <a:ea typeface="+mn-ea"/>
                  <a:cs typeface="+mn-cs"/>
                </a:rPr>
                <a:t>Translating</a:t>
              </a:r>
              <a:r>
                <a:rPr lang="en-US" sz="1800" kern="1200" dirty="0" smtClean="0">
                  <a:solidFill>
                    <a:prstClr val="white"/>
                  </a:solidFill>
                  <a:latin typeface="Calibri"/>
                  <a:ea typeface="+mn-ea"/>
                  <a:cs typeface="+mn-cs"/>
                </a:rPr>
                <a:t> </a:t>
              </a:r>
              <a:r>
                <a:rPr lang="en-US" sz="1600" kern="1200" dirty="0" smtClean="0">
                  <a:solidFill>
                    <a:prstClr val="white"/>
                  </a:solidFill>
                  <a:latin typeface="Calibri"/>
                  <a:ea typeface="+mn-ea"/>
                  <a:cs typeface="+mn-cs"/>
                </a:rPr>
                <a:t>the logical explanation in a </a:t>
              </a:r>
              <a:r>
                <a:rPr lang="en-US" sz="1800" b="1" u="sng" kern="1200" dirty="0" smtClean="0">
                  <a:solidFill>
                    <a:prstClr val="white"/>
                  </a:solidFill>
                  <a:latin typeface="Calibri"/>
                  <a:ea typeface="+mn-ea"/>
                  <a:cs typeface="+mn-cs"/>
                </a:rPr>
                <a:t>regional language </a:t>
              </a:r>
              <a:r>
                <a:rPr lang="en-US" sz="1600" kern="1200" dirty="0" smtClean="0">
                  <a:solidFill>
                    <a:prstClr val="white"/>
                  </a:solidFill>
                  <a:latin typeface="Calibri"/>
                  <a:ea typeface="+mn-ea"/>
                  <a:cs typeface="+mn-cs"/>
                </a:rPr>
                <a:t>4. Writing down what learned and </a:t>
              </a:r>
              <a:r>
                <a:rPr lang="en-US" sz="1800" b="1" u="sng" kern="1200" dirty="0" smtClean="0">
                  <a:solidFill>
                    <a:prstClr val="white"/>
                  </a:solidFill>
                  <a:latin typeface="Calibri"/>
                  <a:ea typeface="+mn-ea"/>
                  <a:cs typeface="+mn-cs"/>
                </a:rPr>
                <a:t>train again and again</a:t>
              </a:r>
              <a:endParaRPr lang="en-US" b="1" u="sng" kern="1200" dirty="0">
                <a:solidFill>
                  <a:prstClr val="white"/>
                </a:solidFill>
                <a:latin typeface="Calibri"/>
                <a:ea typeface="+mn-ea"/>
                <a:cs typeface="+mn-cs"/>
              </a:endParaRPr>
            </a:p>
          </p:txBody>
        </p:sp>
        <p:sp>
          <p:nvSpPr>
            <p:cNvPr id="26" name="Round Same Side Corner Rectangle 25"/>
            <p:cNvSpPr/>
            <p:nvPr/>
          </p:nvSpPr>
          <p:spPr>
            <a:xfrm>
              <a:off x="5029200" y="2371277"/>
              <a:ext cx="2057400" cy="561238"/>
            </a:xfrm>
            <a:prstGeom prst="round2SameRect">
              <a:avLst/>
            </a:prstGeom>
            <a:solidFill>
              <a:srgbClr val="00A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kern="1200" dirty="0" smtClean="0">
                  <a:solidFill>
                    <a:prstClr val="white"/>
                  </a:solidFill>
                </a:rPr>
                <a:t>Well Remembering </a:t>
              </a:r>
              <a:endParaRPr lang="en-US" sz="1600" kern="1200" dirty="0">
                <a:solidFill>
                  <a:prstClr val="white"/>
                </a:solidFill>
              </a:endParaRPr>
            </a:p>
          </p:txBody>
        </p:sp>
      </p:grpSp>
      <p:grpSp>
        <p:nvGrpSpPr>
          <p:cNvPr id="34" name="Group 33"/>
          <p:cNvGrpSpPr/>
          <p:nvPr/>
        </p:nvGrpSpPr>
        <p:grpSpPr>
          <a:xfrm>
            <a:off x="395484" y="5369769"/>
            <a:ext cx="11491717" cy="1371600"/>
            <a:chOff x="7250941" y="3205553"/>
            <a:chExt cx="2057400" cy="2252347"/>
          </a:xfrm>
        </p:grpSpPr>
        <p:sp>
          <p:nvSpPr>
            <p:cNvPr id="31" name="Round Same Side Corner Rectangle 30"/>
            <p:cNvSpPr/>
            <p:nvPr/>
          </p:nvSpPr>
          <p:spPr>
            <a:xfrm>
              <a:off x="7250941" y="3662755"/>
              <a:ext cx="2057400" cy="1795145"/>
            </a:xfrm>
            <a:prstGeom prst="round2SameRect">
              <a:avLst>
                <a:gd name="adj1" fmla="val 0"/>
                <a:gd name="adj2" fmla="val 4757"/>
              </a:avLst>
            </a:prstGeom>
            <a:gradFill flip="none" rotWithShape="1">
              <a:gsLst>
                <a:gs pos="0">
                  <a:srgbClr val="AF4DDB"/>
                </a:gs>
                <a:gs pos="100000">
                  <a:srgbClr val="71258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32" name="TextBox 31"/>
            <p:cNvSpPr txBox="1"/>
            <p:nvPr/>
          </p:nvSpPr>
          <p:spPr>
            <a:xfrm>
              <a:off x="7335329" y="3819567"/>
              <a:ext cx="1888624" cy="555950"/>
            </a:xfrm>
            <a:prstGeom prst="rect">
              <a:avLst/>
            </a:prstGeom>
            <a:noFill/>
          </p:spPr>
          <p:txBody>
            <a:bodyPr wrap="square" rtlCol="0">
              <a:spAutoFit/>
            </a:bodyPr>
            <a:lstStyle/>
            <a:p>
              <a:pPr algn="ctr"/>
              <a:r>
                <a:rPr lang="en-US" sz="1600" b="1" kern="1200" dirty="0" smtClean="0">
                  <a:solidFill>
                    <a:prstClr val="white"/>
                  </a:solidFill>
                  <a:latin typeface="Calibri"/>
                  <a:ea typeface="+mn-ea"/>
                  <a:cs typeface="+mn-cs"/>
                </a:rPr>
                <a:t>?</a:t>
              </a:r>
              <a:endParaRPr lang="en-US" sz="1600" b="1" kern="1200" dirty="0">
                <a:solidFill>
                  <a:prstClr val="white"/>
                </a:solidFill>
                <a:latin typeface="Calibri"/>
                <a:ea typeface="+mn-ea"/>
                <a:cs typeface="+mn-cs"/>
              </a:endParaRPr>
            </a:p>
          </p:txBody>
        </p:sp>
        <p:sp>
          <p:nvSpPr>
            <p:cNvPr id="33" name="TextBox 32"/>
            <p:cNvSpPr txBox="1"/>
            <p:nvPr/>
          </p:nvSpPr>
          <p:spPr>
            <a:xfrm>
              <a:off x="7456681" y="4429165"/>
              <a:ext cx="1645920" cy="505410"/>
            </a:xfrm>
            <a:prstGeom prst="rect">
              <a:avLst/>
            </a:prstGeom>
            <a:noFill/>
          </p:spPr>
          <p:txBody>
            <a:bodyPr wrap="square" rtlCol="0">
              <a:spAutoFit/>
            </a:bodyPr>
            <a:lstStyle/>
            <a:p>
              <a:pPr algn="ctr"/>
              <a:r>
                <a:rPr lang="en-US" kern="1200" dirty="0" smtClean="0">
                  <a:solidFill>
                    <a:prstClr val="white"/>
                  </a:solidFill>
                  <a:latin typeface="Calibri"/>
                  <a:ea typeface="+mn-ea"/>
                  <a:cs typeface="+mn-cs"/>
                </a:rPr>
                <a:t>?</a:t>
              </a:r>
              <a:endParaRPr lang="en-US" kern="1200" dirty="0">
                <a:solidFill>
                  <a:prstClr val="white"/>
                </a:solidFill>
                <a:latin typeface="Calibri"/>
                <a:ea typeface="+mn-ea"/>
                <a:cs typeface="+mn-cs"/>
              </a:endParaRPr>
            </a:p>
          </p:txBody>
        </p:sp>
        <p:sp>
          <p:nvSpPr>
            <p:cNvPr id="30" name="Round Same Side Corner Rectangle 29"/>
            <p:cNvSpPr/>
            <p:nvPr/>
          </p:nvSpPr>
          <p:spPr>
            <a:xfrm>
              <a:off x="7250941" y="3205553"/>
              <a:ext cx="2057400" cy="593437"/>
            </a:xfrm>
            <a:prstGeom prst="round2SameRect">
              <a:avLst/>
            </a:prstGeom>
            <a:solidFill>
              <a:srgbClr val="712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kern="1200" dirty="0" smtClean="0">
                  <a:solidFill>
                    <a:prstClr val="white"/>
                  </a:solidFill>
                </a:rPr>
                <a:t>?</a:t>
              </a:r>
              <a:endParaRPr lang="en-US" sz="1600" kern="1200" dirty="0">
                <a:solidFill>
                  <a:prstClr val="white"/>
                </a:solidFill>
              </a:endParaRPr>
            </a:p>
          </p:txBody>
        </p:sp>
      </p:grpSp>
      <p:grpSp>
        <p:nvGrpSpPr>
          <p:cNvPr id="48" name="Group 47"/>
          <p:cNvGrpSpPr/>
          <p:nvPr/>
        </p:nvGrpSpPr>
        <p:grpSpPr>
          <a:xfrm rot="5400000">
            <a:off x="5867400" y="1102126"/>
            <a:ext cx="457200" cy="609600"/>
            <a:chOff x="-891540" y="3558064"/>
            <a:chExt cx="548640" cy="548640"/>
          </a:xfrm>
        </p:grpSpPr>
        <p:sp>
          <p:nvSpPr>
            <p:cNvPr id="38" name="Oval 37"/>
            <p:cNvSpPr/>
            <p:nvPr/>
          </p:nvSpPr>
          <p:spPr>
            <a:xfrm>
              <a:off x="-891540" y="355806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41" name="Isosceles Triangle 40"/>
            <p:cNvSpPr/>
            <p:nvPr/>
          </p:nvSpPr>
          <p:spPr>
            <a:xfrm rot="5400000">
              <a:off x="-727397" y="3718084"/>
              <a:ext cx="304800" cy="22860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grpSp>
      <p:grpSp>
        <p:nvGrpSpPr>
          <p:cNvPr id="47" name="Group 46"/>
          <p:cNvGrpSpPr/>
          <p:nvPr/>
        </p:nvGrpSpPr>
        <p:grpSpPr>
          <a:xfrm rot="5400000">
            <a:off x="5867400" y="2967608"/>
            <a:ext cx="457200" cy="609600"/>
            <a:chOff x="-819463" y="4450080"/>
            <a:chExt cx="548640" cy="548640"/>
          </a:xfrm>
        </p:grpSpPr>
        <p:sp>
          <p:nvSpPr>
            <p:cNvPr id="42" name="Oval 41"/>
            <p:cNvSpPr/>
            <p:nvPr/>
          </p:nvSpPr>
          <p:spPr>
            <a:xfrm>
              <a:off x="-819463" y="4450080"/>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43" name="Isosceles Triangle 42"/>
            <p:cNvSpPr/>
            <p:nvPr/>
          </p:nvSpPr>
          <p:spPr>
            <a:xfrm rot="5400000">
              <a:off x="-655320" y="4610100"/>
              <a:ext cx="304800" cy="228600"/>
            </a:xfrm>
            <a:prstGeom prst="triangle">
              <a:avLst/>
            </a:prstGeom>
            <a:solidFill>
              <a:srgbClr val="00A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grpSp>
      <p:grpSp>
        <p:nvGrpSpPr>
          <p:cNvPr id="46" name="Group 45"/>
          <p:cNvGrpSpPr/>
          <p:nvPr/>
        </p:nvGrpSpPr>
        <p:grpSpPr>
          <a:xfrm rot="5400000">
            <a:off x="5867400" y="4910821"/>
            <a:ext cx="457200" cy="609600"/>
            <a:chOff x="861827" y="5516880"/>
            <a:chExt cx="548640" cy="548640"/>
          </a:xfrm>
        </p:grpSpPr>
        <p:sp>
          <p:nvSpPr>
            <p:cNvPr id="44" name="Oval 43"/>
            <p:cNvSpPr/>
            <p:nvPr/>
          </p:nvSpPr>
          <p:spPr>
            <a:xfrm>
              <a:off x="861827" y="5516880"/>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45" name="Isosceles Triangle 44"/>
            <p:cNvSpPr/>
            <p:nvPr/>
          </p:nvSpPr>
          <p:spPr>
            <a:xfrm rot="5400000">
              <a:off x="1025970" y="5676900"/>
              <a:ext cx="304800" cy="228600"/>
            </a:xfrm>
            <a:prstGeom prst="triangle">
              <a:avLst/>
            </a:prstGeom>
            <a:solidFill>
              <a:srgbClr val="712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grpSp>
    </p:spTree>
    <p:extLst>
      <p:ext uri="{BB962C8B-B14F-4D97-AF65-F5344CB8AC3E}">
        <p14:creationId xmlns:p14="http://schemas.microsoft.com/office/powerpoint/2010/main" val="1424207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EFD1"/>
            </a:gs>
            <a:gs pos="64999">
              <a:srgbClr val="F0EBD5"/>
            </a:gs>
            <a:gs pos="100000">
              <a:srgbClr val="D1C39F"/>
            </a:gs>
          </a:gsLst>
          <a:lin ang="0" scaled="0"/>
          <a:tileRect/>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896" y="0"/>
            <a:ext cx="2129453" cy="1484784"/>
          </a:xfrm>
          <a:prstGeom prst="rect">
            <a:avLst/>
          </a:prstGeom>
        </p:spPr>
      </p:pic>
      <p:pic>
        <p:nvPicPr>
          <p:cNvPr id="1042" name="Picture 18" descr="Image result for number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15" y="1484784"/>
            <a:ext cx="2036113"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number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228" y="2915841"/>
            <a:ext cx="2210916" cy="181746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number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9837" y="4733305"/>
            <a:ext cx="2102307" cy="186404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032104" y="488866"/>
            <a:ext cx="5328592" cy="707886"/>
          </a:xfrm>
          <a:prstGeom prst="rect">
            <a:avLst/>
          </a:prstGeom>
          <a:noFill/>
        </p:spPr>
        <p:txBody>
          <a:bodyPr wrap="square" lIns="91440" tIns="45720" rIns="91440" bIns="45720">
            <a:spAutoFit/>
          </a:bodyPr>
          <a:lstStyle/>
          <a:p>
            <a:pPr algn="ctr"/>
            <a:r>
              <a:rPr lang="en-US" sz="40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Artificial Intelligence</a:t>
            </a:r>
            <a:endParaRPr lang="en-US" sz="40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30" name="Rectangle 29"/>
          <p:cNvSpPr/>
          <p:nvPr/>
        </p:nvSpPr>
        <p:spPr>
          <a:xfrm>
            <a:off x="7032104" y="1844824"/>
            <a:ext cx="5112568" cy="769441"/>
          </a:xfrm>
          <a:prstGeom prst="rect">
            <a:avLst/>
          </a:prstGeom>
          <a:noFill/>
        </p:spPr>
        <p:txBody>
          <a:bodyPr wrap="square" lIns="91440" tIns="45720" rIns="91440" bIns="45720">
            <a:spAutoFit/>
          </a:bodyPr>
          <a:lstStyle/>
          <a:p>
            <a:pPr algn="ctr"/>
            <a:r>
              <a:rPr lang="en-US" sz="4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Machine Learning</a:t>
            </a:r>
            <a:endParaRPr lang="en-US" sz="4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32" name="Rectangle 31"/>
          <p:cNvSpPr/>
          <p:nvPr/>
        </p:nvSpPr>
        <p:spPr>
          <a:xfrm>
            <a:off x="7104112" y="3379639"/>
            <a:ext cx="5112568" cy="830997"/>
          </a:xfrm>
          <a:prstGeom prst="rect">
            <a:avLst/>
          </a:prstGeom>
          <a:noFill/>
        </p:spPr>
        <p:txBody>
          <a:bodyPr wrap="square" lIns="91440" tIns="45720" rIns="91440" bIns="45720">
            <a:spAutoFit/>
          </a:bodyPr>
          <a:lstStyle/>
          <a:p>
            <a:pPr algn="ctr"/>
            <a:r>
              <a:rPr lang="en-US" sz="48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Computer Vision</a:t>
            </a:r>
            <a:endParaRPr lang="en-US" sz="48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33" name="Rectangle 32"/>
          <p:cNvSpPr/>
          <p:nvPr/>
        </p:nvSpPr>
        <p:spPr>
          <a:xfrm>
            <a:off x="7104112" y="5280607"/>
            <a:ext cx="5112568" cy="738664"/>
          </a:xfrm>
          <a:prstGeom prst="rect">
            <a:avLst/>
          </a:prstGeom>
          <a:noFill/>
        </p:spPr>
        <p:txBody>
          <a:bodyPr wrap="square" lIns="91440" tIns="45720" rIns="91440" bIns="45720">
            <a:spAutoFit/>
          </a:bodyPr>
          <a:lstStyle/>
          <a:p>
            <a:pPr algn="ctr"/>
            <a:r>
              <a:rPr lang="en-US" sz="4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Augmented Reality</a:t>
            </a:r>
            <a:endParaRPr lang="en-US" sz="4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2" name="Rectangle 1"/>
          <p:cNvSpPr/>
          <p:nvPr/>
        </p:nvSpPr>
        <p:spPr>
          <a:xfrm>
            <a:off x="1147768" y="381144"/>
            <a:ext cx="3724096"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Reasoning</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Rectangle 14"/>
          <p:cNvSpPr/>
          <p:nvPr/>
        </p:nvSpPr>
        <p:spPr>
          <a:xfrm>
            <a:off x="341176" y="1819568"/>
            <a:ext cx="5296643" cy="769441"/>
          </a:xfrm>
          <a:prstGeom prst="rect">
            <a:avLst/>
          </a:prstGeom>
          <a:noFill/>
        </p:spPr>
        <p:txBody>
          <a:bodyPr wrap="none" lIns="91440" tIns="45720" rIns="91440" bIns="45720">
            <a:spAutoFit/>
          </a:bodyPr>
          <a:lstStyle/>
          <a:p>
            <a:pPr algn="ctr"/>
            <a:r>
              <a:rPr lang="en-US" sz="4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Learning, Studying</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6" name="Rectangle 15"/>
          <p:cNvSpPr/>
          <p:nvPr/>
        </p:nvSpPr>
        <p:spPr>
          <a:xfrm>
            <a:off x="1575495" y="3379783"/>
            <a:ext cx="2828018" cy="1077218"/>
          </a:xfrm>
          <a:prstGeom prst="rect">
            <a:avLst/>
          </a:prstGeom>
          <a:noFill/>
        </p:spPr>
        <p:txBody>
          <a:bodyPr wrap="none" lIns="91440" tIns="45720" rIns="91440" bIns="45720">
            <a:spAutoFit/>
          </a:bodyPr>
          <a:lstStyle/>
          <a:p>
            <a:pPr algn="ctr"/>
            <a:r>
              <a:rPr lang="en-US" sz="32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Key points, </a:t>
            </a:r>
          </a:p>
          <a:p>
            <a:pPr algn="ctr"/>
            <a:r>
              <a:rPr lang="en-US" sz="32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Page Number</a:t>
            </a:r>
            <a:endParaRPr lang="en-US"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7" name="Rectangle 16"/>
          <p:cNvSpPr/>
          <p:nvPr/>
        </p:nvSpPr>
        <p:spPr>
          <a:xfrm>
            <a:off x="704306" y="5230941"/>
            <a:ext cx="4493539" cy="1200329"/>
          </a:xfrm>
          <a:prstGeom prst="rect">
            <a:avLst/>
          </a:prstGeom>
          <a:noFill/>
        </p:spPr>
        <p:txBody>
          <a:bodyPr wrap="none" lIns="91440" tIns="45720" rIns="91440" bIns="45720">
            <a:spAutoFit/>
          </a:bodyPr>
          <a:lstStyle/>
          <a:p>
            <a:pPr algn="ct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Scanning, Diagram </a:t>
            </a:r>
          </a:p>
          <a:p>
            <a:pPr algn="ct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Representation</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1726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EFD1"/>
            </a:gs>
            <a:gs pos="64999">
              <a:srgbClr val="F0EBD5"/>
            </a:gs>
            <a:gs pos="100000">
              <a:srgbClr val="D1C39F"/>
            </a:gs>
          </a:gsLst>
          <a:lin ang="0" scaled="0"/>
          <a:tileRect/>
        </a:gradFill>
        <a:effectLst/>
      </p:bgPr>
    </p:bg>
    <p:spTree>
      <p:nvGrpSpPr>
        <p:cNvPr id="1" name=""/>
        <p:cNvGrpSpPr/>
        <p:nvPr/>
      </p:nvGrpSpPr>
      <p:grpSpPr>
        <a:xfrm>
          <a:off x="0" y="0"/>
          <a:ext cx="0" cy="0"/>
          <a:chOff x="0" y="0"/>
          <a:chExt cx="0" cy="0"/>
        </a:xfrm>
      </p:grpSpPr>
      <p:pic>
        <p:nvPicPr>
          <p:cNvPr id="2050" name="Picture 2" descr="Image result for number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8499" y="-99392"/>
            <a:ext cx="2505533" cy="19966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number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507" y="3284984"/>
            <a:ext cx="2505533" cy="20162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number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776" y="5041477"/>
            <a:ext cx="2376264" cy="19879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760" y="1628800"/>
            <a:ext cx="2520280" cy="183620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5937237" y="332656"/>
            <a:ext cx="5328592" cy="1107996"/>
          </a:xfrm>
          <a:prstGeom prst="rect">
            <a:avLst/>
          </a:prstGeom>
          <a:noFill/>
        </p:spPr>
        <p:txBody>
          <a:bodyPr wrap="square" lIns="91440" tIns="45720" rIns="91440" bIns="45720">
            <a:spAutoFit/>
          </a:bodyPr>
          <a:lstStyle/>
          <a:p>
            <a:pPr algn="ctr"/>
            <a:r>
              <a:rPr lang="en-US" sz="66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Statistics</a:t>
            </a:r>
            <a:endParaRPr lang="en-US" sz="66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18" name="Rectangle 17"/>
          <p:cNvSpPr/>
          <p:nvPr/>
        </p:nvSpPr>
        <p:spPr>
          <a:xfrm>
            <a:off x="5951984" y="1988840"/>
            <a:ext cx="5760640" cy="861774"/>
          </a:xfrm>
          <a:prstGeom prst="rect">
            <a:avLst/>
          </a:prstGeom>
          <a:noFill/>
        </p:spPr>
        <p:txBody>
          <a:bodyPr wrap="square" lIns="91440" tIns="45720" rIns="91440" bIns="45720">
            <a:spAutoFit/>
          </a:bodyPr>
          <a:lstStyle/>
          <a:p>
            <a:pPr algn="ctr"/>
            <a:r>
              <a:rPr lang="en-US" sz="50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Big Data</a:t>
            </a:r>
            <a:endParaRPr lang="en-US" sz="50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19" name="Rectangle 18"/>
          <p:cNvSpPr/>
          <p:nvPr/>
        </p:nvSpPr>
        <p:spPr>
          <a:xfrm>
            <a:off x="5616624" y="3717032"/>
            <a:ext cx="6672064" cy="1323439"/>
          </a:xfrm>
          <a:prstGeom prst="rect">
            <a:avLst/>
          </a:prstGeom>
          <a:noFill/>
        </p:spPr>
        <p:txBody>
          <a:bodyPr wrap="square" lIns="91440" tIns="45720" rIns="91440" bIns="45720">
            <a:spAutoFit/>
          </a:bodyPr>
          <a:lstStyle/>
          <a:p>
            <a:pPr algn="ctr"/>
            <a:r>
              <a:rPr lang="en-US" sz="40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Natural Language </a:t>
            </a:r>
          </a:p>
          <a:p>
            <a:pPr algn="ctr"/>
            <a:r>
              <a:rPr lang="en-US" sz="40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Processing</a:t>
            </a:r>
            <a:endParaRPr lang="en-US" sz="40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20" name="Rectangle 19"/>
          <p:cNvSpPr/>
          <p:nvPr/>
        </p:nvSpPr>
        <p:spPr>
          <a:xfrm>
            <a:off x="5756572" y="5373718"/>
            <a:ext cx="6672064" cy="1323439"/>
          </a:xfrm>
          <a:prstGeom prst="rect">
            <a:avLst/>
          </a:prstGeom>
          <a:noFill/>
        </p:spPr>
        <p:txBody>
          <a:bodyPr wrap="square" lIns="91440" tIns="45720" rIns="91440" bIns="45720">
            <a:spAutoFit/>
          </a:bodyPr>
          <a:lstStyle/>
          <a:p>
            <a:pPr algn="ctr"/>
            <a:r>
              <a:rPr lang="en-US" sz="40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Artificial Neural Net and  Deep Learning</a:t>
            </a:r>
            <a:endParaRPr lang="en-US" sz="40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sp>
        <p:nvSpPr>
          <p:cNvPr id="12" name="Rectangle 11"/>
          <p:cNvSpPr/>
          <p:nvPr/>
        </p:nvSpPr>
        <p:spPr>
          <a:xfrm>
            <a:off x="417199" y="381144"/>
            <a:ext cx="3647152"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Inferences</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4" name="Rectangle 13"/>
          <p:cNvSpPr/>
          <p:nvPr/>
        </p:nvSpPr>
        <p:spPr>
          <a:xfrm>
            <a:off x="-110463" y="3905761"/>
            <a:ext cx="4910319" cy="1323439"/>
          </a:xfrm>
          <a:prstGeom prst="rect">
            <a:avLst/>
          </a:prstGeom>
          <a:noFill/>
        </p:spPr>
        <p:txBody>
          <a:bodyPr wrap="none" lIns="91440" tIns="45720" rIns="91440" bIns="45720">
            <a:spAutoFit/>
          </a:bodyPr>
          <a:lstStyle/>
          <a:p>
            <a:pPr algn="ctr"/>
            <a:r>
              <a:rPr lang="en-US"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Translating, </a:t>
            </a:r>
          </a:p>
          <a:p>
            <a:pPr algn="ctr"/>
            <a:r>
              <a:rPr lang="en-US"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Regional Language</a:t>
            </a:r>
            <a:endParaRPr lang="en-US" sz="4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Rectangle 14"/>
          <p:cNvSpPr/>
          <p:nvPr/>
        </p:nvSpPr>
        <p:spPr>
          <a:xfrm>
            <a:off x="855052" y="5573772"/>
            <a:ext cx="2775119" cy="1200329"/>
          </a:xfrm>
          <a:prstGeom prst="rect">
            <a:avLst/>
          </a:prstGeom>
          <a:noFill/>
        </p:spPr>
        <p:txBody>
          <a:bodyPr wrap="none" lIns="91440" tIns="45720" rIns="91440" bIns="45720">
            <a:spAutoFit/>
          </a:bodyPr>
          <a:lstStyle/>
          <a:p>
            <a:pPr algn="ct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Train again </a:t>
            </a:r>
          </a:p>
          <a:p>
            <a:pPr algn="ctr"/>
            <a:r>
              <a:rPr lang="en-US" sz="3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and again</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 name="Rectangle 1"/>
          <p:cNvSpPr/>
          <p:nvPr/>
        </p:nvSpPr>
        <p:spPr>
          <a:xfrm>
            <a:off x="380560" y="1848424"/>
            <a:ext cx="3956724" cy="1077218"/>
          </a:xfrm>
          <a:prstGeom prst="rect">
            <a:avLst/>
          </a:prstGeom>
          <a:noFill/>
        </p:spPr>
        <p:txBody>
          <a:bodyPr wrap="none" lIns="91440" tIns="45720" rIns="91440" bIns="45720">
            <a:spAutoFit/>
          </a:bodyPr>
          <a:lstStyle/>
          <a:p>
            <a:pPr algn="ctr"/>
            <a:r>
              <a:rPr lang="en-US" sz="3200" b="1" kern="1200"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Books </a:t>
            </a:r>
            <a:r>
              <a:rPr lang="en-US" sz="3200" b="1" kern="1200"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,Previous </a:t>
            </a:r>
            <a:r>
              <a:rPr lang="en-US" sz="3200" b="1" kern="1200"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Years </a:t>
            </a:r>
            <a:endParaRPr lang="en-US" sz="3200" b="1" kern="1200"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endParaRPr>
          </a:p>
          <a:p>
            <a:pPr algn="ctr"/>
            <a:r>
              <a:rPr lang="en-US" sz="3200" b="1" kern="1200"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Question </a:t>
            </a:r>
            <a:r>
              <a:rPr lang="en-US" sz="3200" b="1" kern="1200"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Papers</a:t>
            </a:r>
            <a:endParaRPr lang="en-GB"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176423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7" name="Group 36"/>
          <p:cNvGrpSpPr/>
          <p:nvPr/>
        </p:nvGrpSpPr>
        <p:grpSpPr>
          <a:xfrm>
            <a:off x="395484" y="116632"/>
            <a:ext cx="11491717" cy="1371600"/>
            <a:chOff x="389188" y="1684359"/>
            <a:chExt cx="2057400" cy="2198044"/>
          </a:xfrm>
        </p:grpSpPr>
        <p:sp>
          <p:nvSpPr>
            <p:cNvPr id="10" name="Round Same Side Corner Rectangle 9"/>
            <p:cNvSpPr/>
            <p:nvPr/>
          </p:nvSpPr>
          <p:spPr>
            <a:xfrm>
              <a:off x="389188" y="2141561"/>
              <a:ext cx="2057400" cy="1740842"/>
            </a:xfrm>
            <a:prstGeom prst="round2SameRect">
              <a:avLst>
                <a:gd name="adj1" fmla="val 0"/>
                <a:gd name="adj2" fmla="val 4757"/>
              </a:avLst>
            </a:prstGeom>
            <a:gradFill flip="none" rotWithShape="1">
              <a:gsLst>
                <a:gs pos="0">
                  <a:srgbClr val="00B0F0"/>
                </a:gs>
                <a:gs pos="100000">
                  <a:srgbClr val="0088D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20" name="TextBox 19"/>
            <p:cNvSpPr txBox="1"/>
            <p:nvPr/>
          </p:nvSpPr>
          <p:spPr>
            <a:xfrm>
              <a:off x="473576" y="2275603"/>
              <a:ext cx="1888624" cy="542546"/>
            </a:xfrm>
            <a:prstGeom prst="rect">
              <a:avLst/>
            </a:prstGeom>
            <a:noFill/>
          </p:spPr>
          <p:txBody>
            <a:bodyPr wrap="square" rtlCol="0">
              <a:spAutoFit/>
            </a:bodyPr>
            <a:lstStyle/>
            <a:p>
              <a:pPr algn="ctr"/>
              <a:r>
                <a:rPr lang="en-US" sz="1600" kern="1200" dirty="0" smtClean="0">
                  <a:solidFill>
                    <a:prstClr val="white"/>
                  </a:solidFill>
                  <a:latin typeface="Calibri"/>
                  <a:ea typeface="+mn-ea"/>
                  <a:cs typeface="+mn-cs"/>
                </a:rPr>
                <a:t>What is EXAM ? and What we have to do for the EXAM ? </a:t>
              </a:r>
              <a:r>
                <a:rPr lang="en-US" sz="1600" kern="1200" dirty="0">
                  <a:solidFill>
                    <a:prstClr val="white"/>
                  </a:solidFill>
                  <a:latin typeface="Calibri"/>
                  <a:ea typeface="+mn-ea"/>
                  <a:cs typeface="+mn-cs"/>
                </a:rPr>
                <a:t>a</a:t>
              </a:r>
              <a:r>
                <a:rPr lang="en-US" sz="1600" kern="1200" dirty="0" smtClean="0">
                  <a:solidFill>
                    <a:prstClr val="white"/>
                  </a:solidFill>
                  <a:latin typeface="Calibri"/>
                  <a:ea typeface="+mn-ea"/>
                  <a:cs typeface="+mn-cs"/>
                </a:rPr>
                <a:t>nd  How to success ?</a:t>
              </a:r>
              <a:endParaRPr lang="en-US" sz="1600" kern="1200" dirty="0">
                <a:solidFill>
                  <a:prstClr val="white"/>
                </a:solidFill>
                <a:latin typeface="Calibri"/>
                <a:ea typeface="+mn-ea"/>
                <a:cs typeface="+mn-cs"/>
              </a:endParaRPr>
            </a:p>
          </p:txBody>
        </p:sp>
        <p:sp>
          <p:nvSpPr>
            <p:cNvPr id="21" name="TextBox 20"/>
            <p:cNvSpPr txBox="1"/>
            <p:nvPr/>
          </p:nvSpPr>
          <p:spPr>
            <a:xfrm>
              <a:off x="594928" y="2783381"/>
              <a:ext cx="1645920" cy="591869"/>
            </a:xfrm>
            <a:prstGeom prst="rect">
              <a:avLst/>
            </a:prstGeom>
            <a:noFill/>
          </p:spPr>
          <p:txBody>
            <a:bodyPr wrap="square" rtlCol="0">
              <a:spAutoFit/>
            </a:bodyPr>
            <a:lstStyle/>
            <a:p>
              <a:pPr algn="ctr"/>
              <a:r>
                <a:rPr lang="en-US" kern="1200" dirty="0" smtClean="0">
                  <a:solidFill>
                    <a:prstClr val="white"/>
                  </a:solidFill>
                  <a:latin typeface="Calibri"/>
                  <a:ea typeface="+mn-ea"/>
                  <a:cs typeface="+mn-cs"/>
                </a:rPr>
                <a:t>Exam is a way to test how effective a person knowledge and </a:t>
              </a:r>
              <a:r>
                <a:rPr lang="en-US" sz="1800" b="1" u="sng" kern="1200" dirty="0" smtClean="0">
                  <a:solidFill>
                    <a:prstClr val="white"/>
                  </a:solidFill>
                  <a:latin typeface="Calibri"/>
                  <a:ea typeface="+mn-ea"/>
                  <a:cs typeface="+mn-cs"/>
                </a:rPr>
                <a:t>Reasoning</a:t>
              </a:r>
              <a:r>
                <a:rPr lang="en-US" sz="1800" kern="1200" dirty="0" smtClean="0">
                  <a:solidFill>
                    <a:prstClr val="white"/>
                  </a:solidFill>
                  <a:latin typeface="Calibri"/>
                  <a:ea typeface="+mn-ea"/>
                  <a:cs typeface="+mn-cs"/>
                </a:rPr>
                <a:t> </a:t>
              </a:r>
              <a:r>
                <a:rPr lang="en-US" kern="1200" dirty="0" smtClean="0">
                  <a:solidFill>
                    <a:prstClr val="white"/>
                  </a:solidFill>
                  <a:latin typeface="Calibri"/>
                  <a:ea typeface="+mn-ea"/>
                  <a:cs typeface="+mn-cs"/>
                </a:rPr>
                <a:t>ability. Well Preparation make a success </a:t>
              </a:r>
              <a:endParaRPr lang="en-US" kern="1200" dirty="0">
                <a:solidFill>
                  <a:prstClr val="white"/>
                </a:solidFill>
                <a:latin typeface="Calibri"/>
                <a:ea typeface="+mn-ea"/>
                <a:cs typeface="+mn-cs"/>
              </a:endParaRPr>
            </a:p>
          </p:txBody>
        </p:sp>
        <p:sp>
          <p:nvSpPr>
            <p:cNvPr id="5" name="Round Same Side Corner Rectangle 4"/>
            <p:cNvSpPr/>
            <p:nvPr/>
          </p:nvSpPr>
          <p:spPr>
            <a:xfrm>
              <a:off x="389188" y="1684359"/>
              <a:ext cx="2057400" cy="586145"/>
            </a:xfrm>
            <a:prstGeom prst="round2SameRect">
              <a:avLst/>
            </a:prstGeom>
            <a:solidFill>
              <a:srgbClr val="1F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1200" dirty="0" smtClean="0">
                  <a:solidFill>
                    <a:prstClr val="white"/>
                  </a:solidFill>
                  <a:cs typeface="Arial" pitchFamily="34" charset="0"/>
                </a:rPr>
                <a:t>EXAM</a:t>
              </a:r>
              <a:endParaRPr lang="en-US" sz="1600" kern="1200" dirty="0">
                <a:solidFill>
                  <a:prstClr val="white"/>
                </a:solidFill>
                <a:cs typeface="Arial" pitchFamily="34" charset="0"/>
              </a:endParaRPr>
            </a:p>
          </p:txBody>
        </p:sp>
      </p:grpSp>
      <p:grpSp>
        <p:nvGrpSpPr>
          <p:cNvPr id="36" name="Group 35"/>
          <p:cNvGrpSpPr/>
          <p:nvPr/>
        </p:nvGrpSpPr>
        <p:grpSpPr>
          <a:xfrm>
            <a:off x="395484" y="1556792"/>
            <a:ext cx="11491717" cy="1655552"/>
            <a:chOff x="2590800" y="1685126"/>
            <a:chExt cx="2057400" cy="2718636"/>
          </a:xfrm>
        </p:grpSpPr>
        <p:sp>
          <p:nvSpPr>
            <p:cNvPr id="23" name="Round Same Side Corner Rectangle 22"/>
            <p:cNvSpPr/>
            <p:nvPr/>
          </p:nvSpPr>
          <p:spPr>
            <a:xfrm>
              <a:off x="2590800" y="2142325"/>
              <a:ext cx="2057400" cy="2261437"/>
            </a:xfrm>
            <a:prstGeom prst="round2SameRect">
              <a:avLst>
                <a:gd name="adj1" fmla="val 0"/>
                <a:gd name="adj2" fmla="val 4757"/>
              </a:avLst>
            </a:prstGeom>
            <a:gradFill flip="none" rotWithShape="1">
              <a:gsLst>
                <a:gs pos="0">
                  <a:srgbClr val="F7AB3B"/>
                </a:gs>
                <a:gs pos="100000">
                  <a:srgbClr val="DD870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24" name="TextBox 23"/>
            <p:cNvSpPr txBox="1"/>
            <p:nvPr/>
          </p:nvSpPr>
          <p:spPr>
            <a:xfrm>
              <a:off x="2675188" y="2299142"/>
              <a:ext cx="1888624" cy="555950"/>
            </a:xfrm>
            <a:prstGeom prst="rect">
              <a:avLst/>
            </a:prstGeom>
            <a:noFill/>
          </p:spPr>
          <p:txBody>
            <a:bodyPr wrap="square" rtlCol="0">
              <a:spAutoFit/>
            </a:bodyPr>
            <a:lstStyle/>
            <a:p>
              <a:pPr algn="ctr"/>
              <a:r>
                <a:rPr lang="en-US" sz="1600" kern="1200" dirty="0" smtClean="0">
                  <a:solidFill>
                    <a:prstClr val="white"/>
                  </a:solidFill>
                  <a:latin typeface="Calibri"/>
                  <a:ea typeface="+mn-ea"/>
                  <a:cs typeface="+mn-cs"/>
                </a:rPr>
                <a:t>What is preparation?. How to prepare and what sort of preparation will give success</a:t>
              </a:r>
              <a:endParaRPr lang="en-US" sz="1600" kern="1200" dirty="0">
                <a:solidFill>
                  <a:prstClr val="white"/>
                </a:solidFill>
                <a:latin typeface="Calibri"/>
                <a:ea typeface="+mn-ea"/>
                <a:cs typeface="+mn-cs"/>
              </a:endParaRPr>
            </a:p>
          </p:txBody>
        </p:sp>
        <p:sp>
          <p:nvSpPr>
            <p:cNvPr id="25" name="TextBox 24"/>
            <p:cNvSpPr txBox="1"/>
            <p:nvPr/>
          </p:nvSpPr>
          <p:spPr>
            <a:xfrm>
              <a:off x="2796540" y="2908740"/>
              <a:ext cx="1645920" cy="1061361"/>
            </a:xfrm>
            <a:prstGeom prst="rect">
              <a:avLst/>
            </a:prstGeom>
            <a:noFill/>
          </p:spPr>
          <p:txBody>
            <a:bodyPr wrap="square" rtlCol="0">
              <a:spAutoFit/>
            </a:bodyPr>
            <a:lstStyle/>
            <a:p>
              <a:pPr algn="ctr"/>
              <a:r>
                <a:rPr lang="en-US" sz="1800" b="1" u="sng" kern="1200" dirty="0" smtClean="0">
                  <a:solidFill>
                    <a:prstClr val="white"/>
                  </a:solidFill>
                  <a:latin typeface="Calibri"/>
                  <a:ea typeface="+mn-ea"/>
                  <a:cs typeface="+mn-cs"/>
                </a:rPr>
                <a:t>Learning</a:t>
              </a:r>
              <a:r>
                <a:rPr lang="en-US" sz="1800" b="1" kern="1200" dirty="0" smtClean="0">
                  <a:solidFill>
                    <a:prstClr val="white"/>
                  </a:solidFill>
                  <a:latin typeface="Calibri"/>
                  <a:ea typeface="+mn-ea"/>
                  <a:cs typeface="+mn-cs"/>
                </a:rPr>
                <a:t> </a:t>
              </a:r>
              <a:r>
                <a:rPr lang="en-US" sz="1600" kern="1200" dirty="0" smtClean="0">
                  <a:solidFill>
                    <a:prstClr val="white"/>
                  </a:solidFill>
                  <a:latin typeface="Calibri"/>
                  <a:ea typeface="+mn-ea"/>
                  <a:cs typeface="+mn-cs"/>
                </a:rPr>
                <a:t>is the key factor to success . Collecting all </a:t>
              </a:r>
              <a:r>
                <a:rPr lang="en-US" sz="1800" b="1" u="sng" kern="1200" dirty="0" smtClean="0">
                  <a:solidFill>
                    <a:prstClr val="white"/>
                  </a:solidFill>
                  <a:latin typeface="Calibri"/>
                  <a:ea typeface="+mn-ea"/>
                  <a:cs typeface="+mn-cs"/>
                </a:rPr>
                <a:t>Books ,Previous Years Question Papers </a:t>
              </a:r>
              <a:r>
                <a:rPr lang="en-US" sz="1600" kern="1200" dirty="0" smtClean="0">
                  <a:solidFill>
                    <a:prstClr val="white"/>
                  </a:solidFill>
                  <a:latin typeface="Calibri"/>
                  <a:ea typeface="+mn-ea"/>
                  <a:cs typeface="+mn-cs"/>
                </a:rPr>
                <a:t>and doing </a:t>
              </a:r>
              <a:r>
                <a:rPr lang="en-US" sz="1800" b="1" u="sng" kern="1200" dirty="0" smtClean="0">
                  <a:solidFill>
                    <a:prstClr val="white"/>
                  </a:solidFill>
                  <a:latin typeface="Calibri"/>
                  <a:ea typeface="+mn-ea"/>
                  <a:cs typeface="+mn-cs"/>
                </a:rPr>
                <a:t>Inferences </a:t>
              </a:r>
              <a:r>
                <a:rPr lang="en-US" sz="1600" kern="1200" dirty="0" smtClean="0">
                  <a:solidFill>
                    <a:prstClr val="white"/>
                  </a:solidFill>
                  <a:latin typeface="Calibri"/>
                  <a:ea typeface="+mn-ea"/>
                  <a:cs typeface="+mn-cs"/>
                </a:rPr>
                <a:t>on the most asked questions and </a:t>
              </a:r>
              <a:r>
                <a:rPr lang="en-US" sz="1800" b="1" u="sng" kern="1200" dirty="0" smtClean="0">
                  <a:solidFill>
                    <a:prstClr val="white"/>
                  </a:solidFill>
                  <a:latin typeface="Calibri"/>
                  <a:ea typeface="+mn-ea"/>
                  <a:cs typeface="+mn-cs"/>
                </a:rPr>
                <a:t>studying</a:t>
              </a:r>
              <a:r>
                <a:rPr lang="en-US" sz="1800" b="1" kern="1200" dirty="0" smtClean="0">
                  <a:solidFill>
                    <a:prstClr val="white"/>
                  </a:solidFill>
                  <a:latin typeface="Calibri"/>
                  <a:ea typeface="+mn-ea"/>
                  <a:cs typeface="+mn-cs"/>
                </a:rPr>
                <a:t> </a:t>
              </a:r>
              <a:r>
                <a:rPr lang="en-US" sz="1600" kern="1200" dirty="0" smtClean="0">
                  <a:solidFill>
                    <a:prstClr val="white"/>
                  </a:solidFill>
                  <a:latin typeface="Calibri"/>
                  <a:ea typeface="+mn-ea"/>
                  <a:cs typeface="+mn-cs"/>
                </a:rPr>
                <a:t>the same will make a success</a:t>
              </a:r>
              <a:endParaRPr lang="en-US" kern="1200" dirty="0">
                <a:solidFill>
                  <a:prstClr val="white"/>
                </a:solidFill>
                <a:latin typeface="Calibri"/>
                <a:ea typeface="+mn-ea"/>
                <a:cs typeface="+mn-cs"/>
              </a:endParaRPr>
            </a:p>
          </p:txBody>
        </p:sp>
        <p:sp>
          <p:nvSpPr>
            <p:cNvPr id="22" name="Round Same Side Corner Rectangle 21"/>
            <p:cNvSpPr/>
            <p:nvPr/>
          </p:nvSpPr>
          <p:spPr>
            <a:xfrm>
              <a:off x="2590800" y="1685126"/>
              <a:ext cx="2057400" cy="593437"/>
            </a:xfrm>
            <a:prstGeom prst="round2SameRect">
              <a:avLst/>
            </a:prstGeom>
            <a:solidFill>
              <a:srgbClr val="DD87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kern="1200" dirty="0" smtClean="0">
                  <a:solidFill>
                    <a:prstClr val="white"/>
                  </a:solidFill>
                </a:rPr>
                <a:t>Preparation</a:t>
              </a:r>
              <a:endParaRPr lang="en-US" sz="1600" kern="1200" dirty="0">
                <a:solidFill>
                  <a:prstClr val="white"/>
                </a:solidFill>
              </a:endParaRPr>
            </a:p>
          </p:txBody>
        </p:sp>
      </p:grpSp>
      <p:grpSp>
        <p:nvGrpSpPr>
          <p:cNvPr id="35" name="Group 34"/>
          <p:cNvGrpSpPr/>
          <p:nvPr/>
        </p:nvGrpSpPr>
        <p:grpSpPr>
          <a:xfrm>
            <a:off x="395484" y="3428999"/>
            <a:ext cx="11491717" cy="1726557"/>
            <a:chOff x="5029200" y="2371277"/>
            <a:chExt cx="2057400" cy="2154944"/>
          </a:xfrm>
        </p:grpSpPr>
        <p:sp>
          <p:nvSpPr>
            <p:cNvPr id="27" name="Round Same Side Corner Rectangle 26"/>
            <p:cNvSpPr/>
            <p:nvPr/>
          </p:nvSpPr>
          <p:spPr>
            <a:xfrm>
              <a:off x="5029200" y="2828478"/>
              <a:ext cx="2057400" cy="1697743"/>
            </a:xfrm>
            <a:prstGeom prst="round2SameRect">
              <a:avLst>
                <a:gd name="adj1" fmla="val 0"/>
                <a:gd name="adj2" fmla="val 4757"/>
              </a:avLst>
            </a:prstGeom>
            <a:gradFill flip="none" rotWithShape="1">
              <a:gsLst>
                <a:gs pos="0">
                  <a:srgbClr val="00BC3A"/>
                </a:gs>
                <a:gs pos="100000">
                  <a:srgbClr val="00A048"/>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28" name="TextBox 27"/>
            <p:cNvSpPr txBox="1"/>
            <p:nvPr/>
          </p:nvSpPr>
          <p:spPr>
            <a:xfrm>
              <a:off x="5113588" y="2959543"/>
              <a:ext cx="1888624" cy="531908"/>
            </a:xfrm>
            <a:prstGeom prst="rect">
              <a:avLst/>
            </a:prstGeom>
            <a:noFill/>
          </p:spPr>
          <p:txBody>
            <a:bodyPr wrap="square" rtlCol="0">
              <a:spAutoFit/>
            </a:bodyPr>
            <a:lstStyle/>
            <a:p>
              <a:pPr algn="ctr"/>
              <a:r>
                <a:rPr lang="en-US" sz="1600" kern="1200" dirty="0">
                  <a:solidFill>
                    <a:prstClr val="white"/>
                  </a:solidFill>
                  <a:latin typeface="Calibri"/>
                  <a:ea typeface="+mn-ea"/>
                  <a:cs typeface="+mn-cs"/>
                </a:rPr>
                <a:t>B</a:t>
              </a:r>
              <a:r>
                <a:rPr lang="en-US" sz="1600" kern="1200" dirty="0" smtClean="0">
                  <a:solidFill>
                    <a:prstClr val="white"/>
                  </a:solidFill>
                  <a:latin typeface="Calibri"/>
                  <a:ea typeface="+mn-ea"/>
                  <a:cs typeface="+mn-cs"/>
                </a:rPr>
                <a:t>ooks and Study Materials are too heavy and its not easy  to remember all in exam time. How to remember easily? </a:t>
              </a:r>
              <a:endParaRPr lang="en-US" sz="1600" kern="1200" dirty="0">
                <a:solidFill>
                  <a:prstClr val="white"/>
                </a:solidFill>
                <a:latin typeface="Calibri"/>
                <a:ea typeface="+mn-ea"/>
                <a:cs typeface="+mn-cs"/>
              </a:endParaRPr>
            </a:p>
          </p:txBody>
        </p:sp>
        <p:sp>
          <p:nvSpPr>
            <p:cNvPr id="29" name="TextBox 28"/>
            <p:cNvSpPr txBox="1"/>
            <p:nvPr/>
          </p:nvSpPr>
          <p:spPr>
            <a:xfrm>
              <a:off x="5070003" y="3569142"/>
              <a:ext cx="1972450" cy="806696"/>
            </a:xfrm>
            <a:prstGeom prst="rect">
              <a:avLst/>
            </a:prstGeom>
            <a:noFill/>
          </p:spPr>
          <p:txBody>
            <a:bodyPr wrap="square" rtlCol="0">
              <a:spAutoFit/>
            </a:bodyPr>
            <a:lstStyle/>
            <a:p>
              <a:pPr algn="ctr"/>
              <a:r>
                <a:rPr lang="en-US" kern="1200" dirty="0" smtClean="0">
                  <a:solidFill>
                    <a:prstClr val="white"/>
                  </a:solidFill>
                  <a:latin typeface="Calibri"/>
                  <a:ea typeface="+mn-ea"/>
                  <a:cs typeface="+mn-cs"/>
                </a:rPr>
                <a:t>Four factors can help 1.</a:t>
              </a:r>
              <a:r>
                <a:rPr lang="en-US" sz="1600" kern="1200" dirty="0" smtClean="0">
                  <a:solidFill>
                    <a:prstClr val="white"/>
                  </a:solidFill>
                  <a:latin typeface="Calibri"/>
                  <a:ea typeface="+mn-ea"/>
                  <a:cs typeface="+mn-cs"/>
                </a:rPr>
                <a:t>Monitoring </a:t>
              </a:r>
              <a:r>
                <a:rPr lang="en-US" sz="1800" b="1" u="sng" kern="1200" dirty="0" smtClean="0">
                  <a:solidFill>
                    <a:prstClr val="white"/>
                  </a:solidFill>
                  <a:latin typeface="Calibri"/>
                  <a:ea typeface="+mn-ea"/>
                  <a:cs typeface="+mn-cs"/>
                </a:rPr>
                <a:t>Key points </a:t>
              </a:r>
              <a:r>
                <a:rPr lang="en-US" sz="1600" kern="1200" dirty="0" smtClean="0">
                  <a:solidFill>
                    <a:prstClr val="white"/>
                  </a:solidFill>
                  <a:latin typeface="Calibri"/>
                  <a:ea typeface="+mn-ea"/>
                  <a:cs typeface="+mn-cs"/>
                </a:rPr>
                <a:t>along with </a:t>
              </a:r>
              <a:r>
                <a:rPr lang="en-US" sz="1800" b="1" kern="1200" dirty="0" smtClean="0">
                  <a:solidFill>
                    <a:prstClr val="white"/>
                  </a:solidFill>
                  <a:latin typeface="Calibri"/>
                  <a:ea typeface="+mn-ea"/>
                  <a:cs typeface="+mn-cs"/>
                </a:rPr>
                <a:t>Page Number </a:t>
              </a:r>
              <a:r>
                <a:rPr lang="en-US" sz="1600" kern="1200" dirty="0" smtClean="0">
                  <a:solidFill>
                    <a:prstClr val="white"/>
                  </a:solidFill>
                  <a:latin typeface="Calibri"/>
                  <a:ea typeface="+mn-ea"/>
                  <a:cs typeface="+mn-cs"/>
                </a:rPr>
                <a:t>,2</a:t>
              </a:r>
              <a:r>
                <a:rPr lang="en-US" sz="1600" b="1" kern="1200" dirty="0" smtClean="0">
                  <a:solidFill>
                    <a:prstClr val="white"/>
                  </a:solidFill>
                  <a:latin typeface="Calibri"/>
                  <a:ea typeface="+mn-ea"/>
                  <a:cs typeface="+mn-cs"/>
                </a:rPr>
                <a:t>. </a:t>
              </a:r>
              <a:r>
                <a:rPr lang="en-US" sz="1800" b="1" kern="1200" dirty="0" smtClean="0">
                  <a:solidFill>
                    <a:prstClr val="white"/>
                  </a:solidFill>
                  <a:latin typeface="Calibri"/>
                  <a:ea typeface="+mn-ea"/>
                  <a:cs typeface="+mn-cs"/>
                </a:rPr>
                <a:t>Scanning </a:t>
              </a:r>
              <a:r>
                <a:rPr lang="en-US" sz="1600" kern="1200" dirty="0" smtClean="0">
                  <a:solidFill>
                    <a:prstClr val="white"/>
                  </a:solidFill>
                  <a:latin typeface="Calibri"/>
                  <a:ea typeface="+mn-ea"/>
                  <a:cs typeface="+mn-cs"/>
                </a:rPr>
                <a:t>if any </a:t>
              </a:r>
              <a:r>
                <a:rPr lang="en-US" sz="1600" b="1" u="sng" kern="1200" dirty="0" smtClean="0">
                  <a:solidFill>
                    <a:prstClr val="white"/>
                  </a:solidFill>
                  <a:latin typeface="Calibri"/>
                  <a:ea typeface="+mn-ea"/>
                  <a:cs typeface="+mn-cs"/>
                </a:rPr>
                <a:t>Diagram representation </a:t>
              </a:r>
              <a:r>
                <a:rPr lang="en-US" sz="1600" kern="1200" dirty="0" smtClean="0">
                  <a:solidFill>
                    <a:prstClr val="white"/>
                  </a:solidFill>
                  <a:latin typeface="Calibri"/>
                  <a:ea typeface="+mn-ea"/>
                  <a:cs typeface="+mn-cs"/>
                </a:rPr>
                <a:t>available, 3. </a:t>
              </a:r>
              <a:r>
                <a:rPr lang="en-US" sz="1800" b="1" u="sng" kern="1200" dirty="0" smtClean="0">
                  <a:solidFill>
                    <a:prstClr val="white"/>
                  </a:solidFill>
                  <a:latin typeface="Calibri"/>
                  <a:ea typeface="+mn-ea"/>
                  <a:cs typeface="+mn-cs"/>
                </a:rPr>
                <a:t>Translating</a:t>
              </a:r>
              <a:r>
                <a:rPr lang="en-US" sz="1800" kern="1200" dirty="0" smtClean="0">
                  <a:solidFill>
                    <a:prstClr val="white"/>
                  </a:solidFill>
                  <a:latin typeface="Calibri"/>
                  <a:ea typeface="+mn-ea"/>
                  <a:cs typeface="+mn-cs"/>
                </a:rPr>
                <a:t> </a:t>
              </a:r>
              <a:r>
                <a:rPr lang="en-US" sz="1600" kern="1200" dirty="0" smtClean="0">
                  <a:solidFill>
                    <a:prstClr val="white"/>
                  </a:solidFill>
                  <a:latin typeface="Calibri"/>
                  <a:ea typeface="+mn-ea"/>
                  <a:cs typeface="+mn-cs"/>
                </a:rPr>
                <a:t>the logical explanation in a </a:t>
              </a:r>
              <a:r>
                <a:rPr lang="en-US" sz="1800" b="1" u="sng" kern="1200" dirty="0" smtClean="0">
                  <a:solidFill>
                    <a:prstClr val="white"/>
                  </a:solidFill>
                  <a:latin typeface="Calibri"/>
                  <a:ea typeface="+mn-ea"/>
                  <a:cs typeface="+mn-cs"/>
                </a:rPr>
                <a:t>regional language </a:t>
              </a:r>
              <a:r>
                <a:rPr lang="en-US" sz="1600" kern="1200" dirty="0" smtClean="0">
                  <a:solidFill>
                    <a:prstClr val="white"/>
                  </a:solidFill>
                  <a:latin typeface="Calibri"/>
                  <a:ea typeface="+mn-ea"/>
                  <a:cs typeface="+mn-cs"/>
                </a:rPr>
                <a:t>4. Writing down what learned and </a:t>
              </a:r>
              <a:r>
                <a:rPr lang="en-US" sz="1800" b="1" u="sng" kern="1200" dirty="0" smtClean="0">
                  <a:solidFill>
                    <a:prstClr val="white"/>
                  </a:solidFill>
                  <a:latin typeface="Calibri"/>
                  <a:ea typeface="+mn-ea"/>
                  <a:cs typeface="+mn-cs"/>
                </a:rPr>
                <a:t>train again and again</a:t>
              </a:r>
              <a:endParaRPr lang="en-US" b="1" u="sng" kern="1200" dirty="0">
                <a:solidFill>
                  <a:prstClr val="white"/>
                </a:solidFill>
                <a:latin typeface="Calibri"/>
                <a:ea typeface="+mn-ea"/>
                <a:cs typeface="+mn-cs"/>
              </a:endParaRPr>
            </a:p>
          </p:txBody>
        </p:sp>
        <p:sp>
          <p:nvSpPr>
            <p:cNvPr id="26" name="Round Same Side Corner Rectangle 25"/>
            <p:cNvSpPr/>
            <p:nvPr/>
          </p:nvSpPr>
          <p:spPr>
            <a:xfrm>
              <a:off x="5029200" y="2371277"/>
              <a:ext cx="2057400" cy="561238"/>
            </a:xfrm>
            <a:prstGeom prst="round2SameRect">
              <a:avLst/>
            </a:prstGeom>
            <a:solidFill>
              <a:srgbClr val="00A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kern="1200" dirty="0" smtClean="0">
                  <a:solidFill>
                    <a:prstClr val="white"/>
                  </a:solidFill>
                </a:rPr>
                <a:t>Well Remembering </a:t>
              </a:r>
              <a:endParaRPr lang="en-US" sz="1600" kern="1200" dirty="0">
                <a:solidFill>
                  <a:prstClr val="white"/>
                </a:solidFill>
              </a:endParaRPr>
            </a:p>
          </p:txBody>
        </p:sp>
      </p:grpSp>
      <p:grpSp>
        <p:nvGrpSpPr>
          <p:cNvPr id="34" name="Group 33"/>
          <p:cNvGrpSpPr/>
          <p:nvPr/>
        </p:nvGrpSpPr>
        <p:grpSpPr>
          <a:xfrm>
            <a:off x="395484" y="5369769"/>
            <a:ext cx="11491717" cy="1390183"/>
            <a:chOff x="7250941" y="3205553"/>
            <a:chExt cx="2057400" cy="2282862"/>
          </a:xfrm>
        </p:grpSpPr>
        <p:sp>
          <p:nvSpPr>
            <p:cNvPr id="31" name="Round Same Side Corner Rectangle 30"/>
            <p:cNvSpPr/>
            <p:nvPr/>
          </p:nvSpPr>
          <p:spPr>
            <a:xfrm>
              <a:off x="7250941" y="3662755"/>
              <a:ext cx="2057400" cy="1795145"/>
            </a:xfrm>
            <a:prstGeom prst="round2SameRect">
              <a:avLst>
                <a:gd name="adj1" fmla="val 0"/>
                <a:gd name="adj2" fmla="val 4757"/>
              </a:avLst>
            </a:prstGeom>
            <a:gradFill flip="none" rotWithShape="1">
              <a:gsLst>
                <a:gs pos="0">
                  <a:srgbClr val="AF4DDB"/>
                </a:gs>
                <a:gs pos="100000">
                  <a:srgbClr val="71258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32" name="TextBox 31"/>
            <p:cNvSpPr txBox="1"/>
            <p:nvPr/>
          </p:nvSpPr>
          <p:spPr>
            <a:xfrm>
              <a:off x="7335329" y="3819567"/>
              <a:ext cx="1888624" cy="555950"/>
            </a:xfrm>
            <a:prstGeom prst="rect">
              <a:avLst/>
            </a:prstGeom>
            <a:noFill/>
          </p:spPr>
          <p:txBody>
            <a:bodyPr wrap="square" rtlCol="0">
              <a:spAutoFit/>
            </a:bodyPr>
            <a:lstStyle/>
            <a:p>
              <a:pPr algn="ctr"/>
              <a:r>
                <a:rPr lang="en-US" sz="1600" kern="1200" dirty="0" smtClean="0">
                  <a:solidFill>
                    <a:prstClr val="white"/>
                  </a:solidFill>
                  <a:latin typeface="Calibri"/>
                  <a:ea typeface="+mn-ea"/>
                  <a:cs typeface="+mn-cs"/>
                </a:rPr>
                <a:t>If the Exam its possible to ask some tricky question, Not seen questions etc. How to face them and solve?</a:t>
              </a:r>
              <a:endParaRPr lang="en-US" sz="1600" kern="1200" dirty="0">
                <a:solidFill>
                  <a:prstClr val="white"/>
                </a:solidFill>
                <a:latin typeface="Calibri"/>
                <a:ea typeface="+mn-ea"/>
                <a:cs typeface="+mn-cs"/>
              </a:endParaRPr>
            </a:p>
          </p:txBody>
        </p:sp>
        <p:sp>
          <p:nvSpPr>
            <p:cNvPr id="33" name="TextBox 32"/>
            <p:cNvSpPr txBox="1"/>
            <p:nvPr/>
          </p:nvSpPr>
          <p:spPr>
            <a:xfrm>
              <a:off x="7456681" y="4275432"/>
              <a:ext cx="1645920" cy="1212983"/>
            </a:xfrm>
            <a:prstGeom prst="rect">
              <a:avLst/>
            </a:prstGeom>
            <a:noFill/>
          </p:spPr>
          <p:txBody>
            <a:bodyPr wrap="square" rtlCol="0">
              <a:spAutoFit/>
            </a:bodyPr>
            <a:lstStyle/>
            <a:p>
              <a:pPr algn="ctr"/>
              <a:r>
                <a:rPr lang="en-US" kern="1200" dirty="0" smtClean="0">
                  <a:solidFill>
                    <a:prstClr val="white"/>
                  </a:solidFill>
                  <a:latin typeface="Calibri"/>
                  <a:ea typeface="+mn-ea"/>
                  <a:cs typeface="+mn-cs"/>
                </a:rPr>
                <a:t>There is no meaning for the word tricky unless you studied well and completed all the materials well. Your wrong understanding and assumption be the reason. If you have smart knowledge even if you studied well you can solve some questions which is not from book</a:t>
              </a:r>
              <a:endParaRPr lang="en-US" kern="1200" dirty="0">
                <a:solidFill>
                  <a:prstClr val="white"/>
                </a:solidFill>
                <a:latin typeface="Calibri"/>
                <a:ea typeface="+mn-ea"/>
                <a:cs typeface="+mn-cs"/>
              </a:endParaRPr>
            </a:p>
          </p:txBody>
        </p:sp>
        <p:sp>
          <p:nvSpPr>
            <p:cNvPr id="30" name="Round Same Side Corner Rectangle 29"/>
            <p:cNvSpPr/>
            <p:nvPr/>
          </p:nvSpPr>
          <p:spPr>
            <a:xfrm>
              <a:off x="7250941" y="3205553"/>
              <a:ext cx="2057400" cy="593437"/>
            </a:xfrm>
            <a:prstGeom prst="round2SameRect">
              <a:avLst/>
            </a:prstGeom>
            <a:solidFill>
              <a:srgbClr val="712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kern="1200" dirty="0" smtClean="0">
                  <a:solidFill>
                    <a:prstClr val="white"/>
                  </a:solidFill>
                </a:rPr>
                <a:t>Tricky Questions, Not mostly asked question and some out of syllabus</a:t>
              </a:r>
              <a:endParaRPr lang="en-US" sz="1600" kern="1200" dirty="0">
                <a:solidFill>
                  <a:prstClr val="white"/>
                </a:solidFill>
              </a:endParaRPr>
            </a:p>
          </p:txBody>
        </p:sp>
      </p:grpSp>
      <p:grpSp>
        <p:nvGrpSpPr>
          <p:cNvPr id="48" name="Group 47"/>
          <p:cNvGrpSpPr/>
          <p:nvPr/>
        </p:nvGrpSpPr>
        <p:grpSpPr>
          <a:xfrm rot="5400000">
            <a:off x="5867400" y="1102126"/>
            <a:ext cx="457200" cy="609600"/>
            <a:chOff x="-891540" y="3558064"/>
            <a:chExt cx="548640" cy="548640"/>
          </a:xfrm>
        </p:grpSpPr>
        <p:sp>
          <p:nvSpPr>
            <p:cNvPr id="38" name="Oval 37"/>
            <p:cNvSpPr/>
            <p:nvPr/>
          </p:nvSpPr>
          <p:spPr>
            <a:xfrm>
              <a:off x="-891540" y="355806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41" name="Isosceles Triangle 40"/>
            <p:cNvSpPr/>
            <p:nvPr/>
          </p:nvSpPr>
          <p:spPr>
            <a:xfrm rot="5400000">
              <a:off x="-727397" y="3718084"/>
              <a:ext cx="304800" cy="22860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grpSp>
      <p:grpSp>
        <p:nvGrpSpPr>
          <p:cNvPr id="47" name="Group 46"/>
          <p:cNvGrpSpPr/>
          <p:nvPr/>
        </p:nvGrpSpPr>
        <p:grpSpPr>
          <a:xfrm rot="5400000">
            <a:off x="5867400" y="2967608"/>
            <a:ext cx="457200" cy="609600"/>
            <a:chOff x="-819463" y="4450080"/>
            <a:chExt cx="548640" cy="548640"/>
          </a:xfrm>
        </p:grpSpPr>
        <p:sp>
          <p:nvSpPr>
            <p:cNvPr id="42" name="Oval 41"/>
            <p:cNvSpPr/>
            <p:nvPr/>
          </p:nvSpPr>
          <p:spPr>
            <a:xfrm>
              <a:off x="-819463" y="4450080"/>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43" name="Isosceles Triangle 42"/>
            <p:cNvSpPr/>
            <p:nvPr/>
          </p:nvSpPr>
          <p:spPr>
            <a:xfrm rot="5400000">
              <a:off x="-655320" y="4610100"/>
              <a:ext cx="304800" cy="228600"/>
            </a:xfrm>
            <a:prstGeom prst="triangle">
              <a:avLst/>
            </a:prstGeom>
            <a:solidFill>
              <a:srgbClr val="00A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grpSp>
      <p:grpSp>
        <p:nvGrpSpPr>
          <p:cNvPr id="46" name="Group 45"/>
          <p:cNvGrpSpPr/>
          <p:nvPr/>
        </p:nvGrpSpPr>
        <p:grpSpPr>
          <a:xfrm rot="5400000">
            <a:off x="5867400" y="4910821"/>
            <a:ext cx="457200" cy="609600"/>
            <a:chOff x="861827" y="5516880"/>
            <a:chExt cx="548640" cy="548640"/>
          </a:xfrm>
        </p:grpSpPr>
        <p:sp>
          <p:nvSpPr>
            <p:cNvPr id="44" name="Oval 43"/>
            <p:cNvSpPr/>
            <p:nvPr/>
          </p:nvSpPr>
          <p:spPr>
            <a:xfrm>
              <a:off x="861827" y="5516880"/>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sp>
          <p:nvSpPr>
            <p:cNvPr id="45" name="Isosceles Triangle 44"/>
            <p:cNvSpPr/>
            <p:nvPr/>
          </p:nvSpPr>
          <p:spPr>
            <a:xfrm rot="5400000">
              <a:off x="1025970" y="5676900"/>
              <a:ext cx="304800" cy="228600"/>
            </a:xfrm>
            <a:prstGeom prst="triangle">
              <a:avLst/>
            </a:prstGeom>
            <a:solidFill>
              <a:srgbClr val="712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a:solidFill>
                  <a:prstClr val="white"/>
                </a:solidFill>
              </a:endParaRPr>
            </a:p>
          </p:txBody>
        </p:sp>
      </p:grpSp>
    </p:spTree>
    <p:extLst>
      <p:ext uri="{BB962C8B-B14F-4D97-AF65-F5344CB8AC3E}">
        <p14:creationId xmlns:p14="http://schemas.microsoft.com/office/powerpoint/2010/main" val="3913169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Shape 447"/>
        <p:cNvGrpSpPr/>
        <p:nvPr/>
      </p:nvGrpSpPr>
      <p:grpSpPr>
        <a:xfrm>
          <a:off x="0" y="0"/>
          <a:ext cx="0" cy="0"/>
          <a:chOff x="0" y="0"/>
          <a:chExt cx="0" cy="0"/>
        </a:xfrm>
      </p:grpSpPr>
      <p:pic>
        <p:nvPicPr>
          <p:cNvPr id="450" name="Shape 450" descr="animal-textbox-clipart-png-2.jpg"/>
          <p:cNvPicPr preferRelativeResize="0"/>
          <p:nvPr/>
        </p:nvPicPr>
        <p:blipFill rotWithShape="1">
          <a:blip r:embed="rId6">
            <a:alphaModFix/>
          </a:blip>
          <a:srcRect/>
          <a:stretch/>
        </p:blipFill>
        <p:spPr>
          <a:xfrm>
            <a:off x="836021" y="2834640"/>
            <a:ext cx="6400800" cy="4023358"/>
          </a:xfrm>
          <a:prstGeom prst="rect">
            <a:avLst/>
          </a:prstGeom>
          <a:noFill/>
          <a:ln>
            <a:noFill/>
          </a:ln>
        </p:spPr>
      </p:pic>
      <p:sp>
        <p:nvSpPr>
          <p:cNvPr id="451" name="Shape 451"/>
          <p:cNvSpPr txBox="1"/>
          <p:nvPr/>
        </p:nvSpPr>
        <p:spPr>
          <a:xfrm>
            <a:off x="1397725" y="3788228"/>
            <a:ext cx="5003074" cy="255454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2000" b="1" dirty="0" smtClean="0">
                <a:solidFill>
                  <a:srgbClr val="3F3F3F"/>
                </a:solidFill>
                <a:latin typeface="Trebuchet MS"/>
                <a:ea typeface="Trebuchet MS"/>
                <a:cs typeface="Trebuchet MS"/>
                <a:sym typeface="Trebuchet MS"/>
              </a:rPr>
              <a:t>A Better Example for this case is if you are a developer and searching for some answers in </a:t>
            </a:r>
            <a:r>
              <a:rPr lang="en-GB" sz="2000" b="1" dirty="0" err="1" smtClean="0">
                <a:solidFill>
                  <a:srgbClr val="3F3F3F"/>
                </a:solidFill>
                <a:latin typeface="Trebuchet MS"/>
                <a:ea typeface="Trebuchet MS"/>
                <a:cs typeface="Trebuchet MS"/>
                <a:sym typeface="Trebuchet MS"/>
              </a:rPr>
              <a:t>stackoverflow</a:t>
            </a:r>
            <a:r>
              <a:rPr lang="en-GB" sz="2000" b="1" dirty="0" smtClean="0">
                <a:solidFill>
                  <a:srgbClr val="3F3F3F"/>
                </a:solidFill>
                <a:latin typeface="Trebuchet MS"/>
                <a:ea typeface="Trebuchet MS"/>
                <a:cs typeface="Trebuchet MS"/>
                <a:sym typeface="Trebuchet MS"/>
              </a:rPr>
              <a:t> ,you eye always go for the high rated answers. But High rated answers not always works and sometimes low rated answers be more effective for your situation</a:t>
            </a:r>
            <a:endParaRPr sz="2000" b="1" dirty="0">
              <a:solidFill>
                <a:srgbClr val="3F3F3F"/>
              </a:solidFill>
              <a:latin typeface="Trebuchet MS"/>
              <a:ea typeface="Trebuchet MS"/>
              <a:cs typeface="Trebuchet MS"/>
              <a:sym typeface="Trebuchet M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09820352"/>
      </p:ext>
    </p:extLst>
  </p:cSld>
  <p:clrMapOvr>
    <a:masterClrMapping/>
  </p:clrMapOvr>
  <p:transition spd="slow" advTm="2867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632"/>
            <a:ext cx="4232803" cy="1080120"/>
          </a:xfrm>
          <a:prstGeom prst="rect">
            <a:avLst/>
          </a:prstGeom>
        </p:spPr>
      </p:pic>
      <p:sp>
        <p:nvSpPr>
          <p:cNvPr id="3" name="TextBox 2"/>
          <p:cNvSpPr txBox="1"/>
          <p:nvPr/>
        </p:nvSpPr>
        <p:spPr>
          <a:xfrm>
            <a:off x="263352" y="179638"/>
            <a:ext cx="3744416" cy="830997"/>
          </a:xfrm>
          <a:prstGeom prst="rect">
            <a:avLst/>
          </a:prstGeom>
          <a:noFill/>
        </p:spPr>
        <p:txBody>
          <a:bodyPr wrap="square" rtlCol="0">
            <a:spAutoFit/>
          </a:bodyPr>
          <a:lstStyle/>
          <a:p>
            <a:pPr lvl="0">
              <a:buSzPct val="25000"/>
            </a:pPr>
            <a:r>
              <a:rPr lang="en-US" sz="1600" b="1" dirty="0" smtClean="0">
                <a:solidFill>
                  <a:srgbClr val="3F3F3F"/>
                </a:solidFill>
                <a:latin typeface="Trebuchet MS"/>
                <a:ea typeface="Trebuchet MS"/>
                <a:cs typeface="Trebuchet MS"/>
                <a:sym typeface="Trebuchet MS"/>
              </a:rPr>
              <a:t>So where comes this problem? And what technically missing to achieve a 100 percent success ?</a:t>
            </a:r>
            <a:endParaRPr lang="en-GB"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56791"/>
            <a:ext cx="3647729" cy="3474721"/>
          </a:xfrm>
          <a:prstGeom prst="rect">
            <a:avLst/>
          </a:prstGeom>
        </p:spPr>
      </p:pic>
      <p:sp>
        <p:nvSpPr>
          <p:cNvPr id="5" name="TextBox 4"/>
          <p:cNvSpPr txBox="1"/>
          <p:nvPr/>
        </p:nvSpPr>
        <p:spPr>
          <a:xfrm>
            <a:off x="263352" y="1700808"/>
            <a:ext cx="3024336" cy="2862322"/>
          </a:xfrm>
          <a:prstGeom prst="rect">
            <a:avLst/>
          </a:prstGeom>
          <a:noFill/>
        </p:spPr>
        <p:txBody>
          <a:bodyPr wrap="square" rtlCol="0">
            <a:spAutoFit/>
          </a:bodyPr>
          <a:lstStyle/>
          <a:p>
            <a:r>
              <a:rPr lang="en-GB" sz="1600" dirty="0" smtClean="0"/>
              <a:t>The answer is simple doing “</a:t>
            </a:r>
            <a:r>
              <a:rPr lang="en-GB" sz="2000" b="1" dirty="0" smtClean="0"/>
              <a:t>Optimization</a:t>
            </a:r>
            <a:r>
              <a:rPr lang="en-GB" sz="1600" dirty="0" smtClean="0"/>
              <a:t>” . Starting from floating point number to Gradient Descent(first order derivative) plenty of small data’s we are neglecting in each step and mainly because of computation complexity(Not Power). Really speaking its not power .we don’t have effective way to represent it in Digital </a:t>
            </a:r>
            <a:endParaRPr lang="en-GB" sz="1600" dirty="0"/>
          </a:p>
        </p:txBody>
      </p:sp>
    </p:spTree>
    <p:extLst>
      <p:ext uri="{BB962C8B-B14F-4D97-AF65-F5344CB8AC3E}">
        <p14:creationId xmlns:p14="http://schemas.microsoft.com/office/powerpoint/2010/main" val="2353968532"/>
      </p:ext>
    </p:extLst>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 y="0"/>
            <a:ext cx="6085708" cy="597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130" y="0"/>
            <a:ext cx="6205869" cy="552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973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57" y="1537608"/>
            <a:ext cx="6324600" cy="3238500"/>
          </a:xfrm>
          <a:prstGeom prst="rect">
            <a:avLst/>
          </a:prstGeom>
        </p:spPr>
      </p:pic>
      <p:pic>
        <p:nvPicPr>
          <p:cNvPr id="1026" name="Picture 2" descr="Image result for notice background image hd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3243" y="1335541"/>
            <a:ext cx="6308272" cy="26921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72886" y="1992086"/>
            <a:ext cx="5344885" cy="369332"/>
          </a:xfrm>
          <a:prstGeom prst="rect">
            <a:avLst/>
          </a:prstGeom>
          <a:noFill/>
        </p:spPr>
        <p:txBody>
          <a:bodyPr wrap="square" rtlCol="0">
            <a:spAutoFit/>
          </a:bodyPr>
          <a:lstStyle/>
          <a:p>
            <a:endParaRPr lang="en-GB" sz="1800" kern="1200" dirty="0">
              <a:solidFill>
                <a:prstClr val="white">
                  <a:lumMod val="75000"/>
                </a:prstClr>
              </a:solidFill>
              <a:latin typeface="Trebuchet MS" panose="020B0603020202020204"/>
              <a:ea typeface="+mn-ea"/>
              <a:cs typeface="+mn-cs"/>
            </a:endParaRPr>
          </a:p>
        </p:txBody>
      </p:sp>
      <p:sp>
        <p:nvSpPr>
          <p:cNvPr id="10" name="TextBox 9"/>
          <p:cNvSpPr txBox="1"/>
          <p:nvPr/>
        </p:nvSpPr>
        <p:spPr>
          <a:xfrm rot="20985770">
            <a:off x="1317171" y="2450795"/>
            <a:ext cx="696686" cy="461665"/>
          </a:xfrm>
          <a:prstGeom prst="rect">
            <a:avLst/>
          </a:prstGeom>
          <a:noFill/>
        </p:spPr>
        <p:txBody>
          <a:bodyPr wrap="square" rtlCol="0">
            <a:spAutoFit/>
          </a:bodyPr>
          <a:lstStyle/>
          <a:p>
            <a:pPr algn="ctr"/>
            <a:r>
              <a:rPr lang="en-GB" sz="2400" kern="1200" dirty="0" smtClean="0">
                <a:solidFill>
                  <a:prstClr val="black"/>
                </a:solidFill>
                <a:latin typeface="Trebuchet MS" panose="020B0603020202020204"/>
                <a:ea typeface="+mn-ea"/>
                <a:cs typeface="+mn-cs"/>
              </a:rPr>
              <a:t>Is</a:t>
            </a:r>
            <a:endParaRPr lang="en-GB" sz="1800" kern="1200" dirty="0">
              <a:solidFill>
                <a:prstClr val="black"/>
              </a:solidFill>
              <a:latin typeface="Trebuchet MS" panose="020B0603020202020204"/>
              <a:ea typeface="+mn-ea"/>
              <a:cs typeface="+mn-cs"/>
            </a:endParaRPr>
          </a:p>
        </p:txBody>
      </p:sp>
      <p:sp>
        <p:nvSpPr>
          <p:cNvPr id="11" name="TextBox 10"/>
          <p:cNvSpPr txBox="1"/>
          <p:nvPr/>
        </p:nvSpPr>
        <p:spPr>
          <a:xfrm rot="647418">
            <a:off x="2013199" y="3511420"/>
            <a:ext cx="988787" cy="523220"/>
          </a:xfrm>
          <a:prstGeom prst="rect">
            <a:avLst/>
          </a:prstGeom>
          <a:noFill/>
        </p:spPr>
        <p:txBody>
          <a:bodyPr wrap="square" rtlCol="0">
            <a:spAutoFit/>
          </a:bodyPr>
          <a:lstStyle/>
          <a:p>
            <a:r>
              <a:rPr lang="en-GB" kern="1200" dirty="0" smtClean="0">
                <a:solidFill>
                  <a:prstClr val="black"/>
                </a:solidFill>
                <a:latin typeface="Trebuchet MS" panose="020B0603020202020204"/>
                <a:ea typeface="+mn-ea"/>
                <a:cs typeface="+mn-cs"/>
              </a:rPr>
              <a:t>Quantum Computer</a:t>
            </a:r>
            <a:endParaRPr lang="en-GB" kern="1200" dirty="0">
              <a:solidFill>
                <a:prstClr val="black"/>
              </a:solidFill>
              <a:latin typeface="Trebuchet MS" panose="020B0603020202020204"/>
              <a:ea typeface="+mn-ea"/>
              <a:cs typeface="+mn-cs"/>
            </a:endParaRPr>
          </a:p>
        </p:txBody>
      </p:sp>
      <p:sp>
        <p:nvSpPr>
          <p:cNvPr id="12" name="TextBox 11"/>
          <p:cNvSpPr txBox="1"/>
          <p:nvPr/>
        </p:nvSpPr>
        <p:spPr>
          <a:xfrm rot="20621704">
            <a:off x="3315657" y="2511818"/>
            <a:ext cx="1061252" cy="646331"/>
          </a:xfrm>
          <a:prstGeom prst="rect">
            <a:avLst/>
          </a:prstGeom>
          <a:noFill/>
        </p:spPr>
        <p:txBody>
          <a:bodyPr wrap="square" rtlCol="0">
            <a:spAutoFit/>
          </a:bodyPr>
          <a:lstStyle/>
          <a:p>
            <a:pPr algn="ctr"/>
            <a:r>
              <a:rPr lang="en-GB" sz="1800" kern="1200" dirty="0" smtClean="0">
                <a:solidFill>
                  <a:prstClr val="black"/>
                </a:solidFill>
                <a:latin typeface="Trebuchet MS" panose="020B0603020202020204"/>
                <a:ea typeface="+mn-ea"/>
                <a:cs typeface="+mn-cs"/>
              </a:rPr>
              <a:t>Will Solve</a:t>
            </a:r>
            <a:endParaRPr lang="en-GB" sz="1800" kern="1200" dirty="0">
              <a:solidFill>
                <a:prstClr val="black"/>
              </a:solidFill>
              <a:latin typeface="Trebuchet MS" panose="020B0603020202020204"/>
              <a:ea typeface="+mn-ea"/>
              <a:cs typeface="+mn-cs"/>
            </a:endParaRPr>
          </a:p>
        </p:txBody>
      </p:sp>
      <p:sp>
        <p:nvSpPr>
          <p:cNvPr id="13" name="TextBox 12"/>
          <p:cNvSpPr txBox="1"/>
          <p:nvPr/>
        </p:nvSpPr>
        <p:spPr>
          <a:xfrm rot="1196039">
            <a:off x="4964792" y="2461980"/>
            <a:ext cx="683472" cy="369332"/>
          </a:xfrm>
          <a:prstGeom prst="rect">
            <a:avLst/>
          </a:prstGeom>
          <a:noFill/>
        </p:spPr>
        <p:txBody>
          <a:bodyPr wrap="square" rtlCol="0">
            <a:spAutoFit/>
          </a:bodyPr>
          <a:lstStyle/>
          <a:p>
            <a:r>
              <a:rPr lang="en-GB" sz="1800" kern="1200" dirty="0">
                <a:solidFill>
                  <a:prstClr val="black"/>
                </a:solidFill>
                <a:latin typeface="Trebuchet MS" panose="020B0603020202020204"/>
                <a:ea typeface="+mn-ea"/>
                <a:cs typeface="+mn-cs"/>
              </a:rPr>
              <a:t>t</a:t>
            </a:r>
            <a:r>
              <a:rPr lang="en-GB" sz="1800" kern="1200" dirty="0" smtClean="0">
                <a:solidFill>
                  <a:prstClr val="black"/>
                </a:solidFill>
                <a:latin typeface="Trebuchet MS" panose="020B0603020202020204"/>
                <a:ea typeface="+mn-ea"/>
                <a:cs typeface="+mn-cs"/>
              </a:rPr>
              <a:t>his</a:t>
            </a:r>
            <a:endParaRPr lang="en-GB" sz="1800" kern="1200" dirty="0">
              <a:solidFill>
                <a:prstClr val="black"/>
              </a:solidFill>
              <a:latin typeface="Trebuchet MS" panose="020B0603020202020204"/>
              <a:ea typeface="+mn-ea"/>
              <a:cs typeface="+mn-cs"/>
            </a:endParaRPr>
          </a:p>
        </p:txBody>
      </p:sp>
      <p:sp>
        <p:nvSpPr>
          <p:cNvPr id="14" name="TextBox 13"/>
          <p:cNvSpPr txBox="1"/>
          <p:nvPr/>
        </p:nvSpPr>
        <p:spPr>
          <a:xfrm rot="20435406">
            <a:off x="4217863" y="3779403"/>
            <a:ext cx="508392" cy="369332"/>
          </a:xfrm>
          <a:prstGeom prst="rect">
            <a:avLst/>
          </a:prstGeom>
          <a:noFill/>
        </p:spPr>
        <p:txBody>
          <a:bodyPr wrap="square" rtlCol="0">
            <a:spAutoFit/>
          </a:bodyPr>
          <a:lstStyle/>
          <a:p>
            <a:r>
              <a:rPr lang="en-GB" sz="1800" kern="1200" dirty="0" smtClean="0">
                <a:solidFill>
                  <a:prstClr val="black"/>
                </a:solidFill>
                <a:latin typeface="Trebuchet MS" panose="020B0603020202020204"/>
                <a:ea typeface="+mn-ea"/>
                <a:cs typeface="+mn-cs"/>
              </a:rPr>
              <a:t>  ?</a:t>
            </a:r>
            <a:endParaRPr lang="en-GB" sz="1800" kern="1200" dirty="0">
              <a:solidFill>
                <a:prstClr val="black"/>
              </a:solidFill>
              <a:latin typeface="Trebuchet MS" panose="020B0603020202020204"/>
              <a:ea typeface="+mn-ea"/>
              <a:cs typeface="+mn-cs"/>
            </a:endParaRPr>
          </a:p>
        </p:txBody>
      </p:sp>
    </p:spTree>
    <p:extLst>
      <p:ext uri="{BB962C8B-B14F-4D97-AF65-F5344CB8AC3E}">
        <p14:creationId xmlns:p14="http://schemas.microsoft.com/office/powerpoint/2010/main" val="22656645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6"/>
        <p:cNvGrpSpPr/>
        <p:nvPr/>
      </p:nvGrpSpPr>
      <p:grpSpPr>
        <a:xfrm>
          <a:off x="0" y="0"/>
          <a:ext cx="0" cy="0"/>
          <a:chOff x="0" y="0"/>
          <a:chExt cx="0" cy="0"/>
        </a:xfrm>
      </p:grpSpPr>
      <p:pic>
        <p:nvPicPr>
          <p:cNvPr id="317" name="Shape 317" descr="giphy.gif"/>
          <p:cNvPicPr preferRelativeResize="0"/>
          <p:nvPr/>
        </p:nvPicPr>
        <p:blipFill rotWithShape="1">
          <a:blip r:embed="rId5">
            <a:alphaModFix/>
          </a:blip>
          <a:srcRect/>
          <a:stretch/>
        </p:blipFill>
        <p:spPr>
          <a:xfrm>
            <a:off x="0" y="0"/>
            <a:ext cx="12191998" cy="6857999"/>
          </a:xfrm>
          <a:prstGeom prst="rect">
            <a:avLst/>
          </a:prstGeom>
          <a:noFill/>
          <a:ln>
            <a:noFill/>
          </a:ln>
        </p:spPr>
      </p:pic>
      <p:pic>
        <p:nvPicPr>
          <p:cNvPr id="318" name="Shape 318" descr="584f0aed6a5ae41a83ddee61.png"/>
          <p:cNvPicPr preferRelativeResize="0"/>
          <p:nvPr/>
        </p:nvPicPr>
        <p:blipFill rotWithShape="1">
          <a:blip r:embed="rId6">
            <a:alphaModFix/>
          </a:blip>
          <a:srcRect/>
          <a:stretch/>
        </p:blipFill>
        <p:spPr>
          <a:xfrm>
            <a:off x="7415349" y="166255"/>
            <a:ext cx="5316583" cy="3054531"/>
          </a:xfrm>
          <a:prstGeom prst="rect">
            <a:avLst/>
          </a:prstGeom>
          <a:noFill/>
          <a:ln>
            <a:noFill/>
          </a:ln>
        </p:spPr>
      </p:pic>
      <p:pic>
        <p:nvPicPr>
          <p:cNvPr id="319" name="Shape 319" descr="no-surprises-trans.png"/>
          <p:cNvPicPr preferRelativeResize="0"/>
          <p:nvPr/>
        </p:nvPicPr>
        <p:blipFill rotWithShape="1">
          <a:blip r:embed="rId7">
            <a:alphaModFix/>
          </a:blip>
          <a:srcRect/>
          <a:stretch/>
        </p:blipFill>
        <p:spPr>
          <a:xfrm>
            <a:off x="3085451" y="1503598"/>
            <a:ext cx="6141674" cy="4121346"/>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07685055"/>
      </p:ext>
    </p:extLst>
  </p:cSld>
  <p:clrMapOvr>
    <a:masterClrMapping/>
  </p:clrMapOvr>
  <p:transition spd="slow" advTm="894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318"/>
                                        </p:tgtEl>
                                        <p:attrNameLst>
                                          <p:attrName>style.visibility</p:attrName>
                                        </p:attrNameLst>
                                      </p:cBhvr>
                                      <p:to>
                                        <p:strVal val="visible"/>
                                      </p:to>
                                    </p:set>
                                    <p:animEffect transition="in" filter="fade">
                                      <p:cBhvr>
                                        <p:cTn id="9" dur="5000"/>
                                        <p:tgtEl>
                                          <p:spTgt spid="318"/>
                                        </p:tgtEl>
                                      </p:cBhvr>
                                    </p:animEffect>
                                  </p:childTnLst>
                                </p:cTn>
                              </p:par>
                              <p:par>
                                <p:cTn id="10" presetID="10" presetClass="entr" presetSubtype="0" fill="hold" nodeType="withEffect">
                                  <p:stCondLst>
                                    <p:cond delay="0"/>
                                  </p:stCondLst>
                                  <p:childTnLst>
                                    <p:set>
                                      <p:cBhvr>
                                        <p:cTn id="11" dur="1" fill="hold">
                                          <p:stCondLst>
                                            <p:cond delay="0"/>
                                          </p:stCondLst>
                                        </p:cTn>
                                        <p:tgtEl>
                                          <p:spTgt spid="319"/>
                                        </p:tgtEl>
                                        <p:attrNameLst>
                                          <p:attrName>style.visibility</p:attrName>
                                        </p:attrNameLst>
                                      </p:cBhvr>
                                      <p:to>
                                        <p:strVal val="visible"/>
                                      </p:to>
                                    </p:set>
                                    <p:animEffect transition="in" filter="fade">
                                      <p:cBhvr>
                                        <p:cTn id="12" dur="50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5">
            <a:alphaModFix/>
          </a:blip>
          <a:stretch>
            <a:fillRect t="-2999" b="-2999"/>
          </a:stretch>
        </a:blipFill>
        <a:effectLst/>
      </p:bgPr>
    </p:bg>
    <p:spTree>
      <p:nvGrpSpPr>
        <p:cNvPr id="1" name="Shape 323"/>
        <p:cNvGrpSpPr/>
        <p:nvPr/>
      </p:nvGrpSpPr>
      <p:grpSpPr>
        <a:xfrm>
          <a:off x="0" y="0"/>
          <a:ext cx="0" cy="0"/>
          <a:chOff x="0" y="0"/>
          <a:chExt cx="0" cy="0"/>
        </a:xfrm>
      </p:grpSpPr>
      <p:pic>
        <p:nvPicPr>
          <p:cNvPr id="324" name="Shape 324" descr="HALF-TRUE.png"/>
          <p:cNvPicPr preferRelativeResize="0"/>
          <p:nvPr/>
        </p:nvPicPr>
        <p:blipFill rotWithShape="1">
          <a:blip r:embed="rId6">
            <a:alphaModFix/>
          </a:blip>
          <a:srcRect/>
          <a:stretch/>
        </p:blipFill>
        <p:spPr>
          <a:xfrm>
            <a:off x="3616026" y="1385454"/>
            <a:ext cx="5306290" cy="3962399"/>
          </a:xfrm>
          <a:prstGeom prst="rect">
            <a:avLst/>
          </a:prstGeom>
          <a:noFill/>
          <a:ln>
            <a:noFill/>
          </a:ln>
        </p:spPr>
      </p:pic>
      <p:pic>
        <p:nvPicPr>
          <p:cNvPr id="325" name="Shape 325" descr="giphy (2).gif"/>
          <p:cNvPicPr preferRelativeResize="0"/>
          <p:nvPr/>
        </p:nvPicPr>
        <p:blipFill rotWithShape="1">
          <a:blip r:embed="rId7">
            <a:alphaModFix/>
          </a:blip>
          <a:srcRect/>
          <a:stretch/>
        </p:blipFill>
        <p:spPr>
          <a:xfrm>
            <a:off x="0" y="0"/>
            <a:ext cx="12191998" cy="6857999"/>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07618171"/>
      </p:ext>
    </p:extLst>
  </p:cSld>
  <p:clrMapOvr>
    <a:masterClrMapping/>
  </p:clrMapOvr>
  <p:transition spd="slow" advTm="931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6" name="Shape 147"/>
          <p:cNvSpPr txBox="1"/>
          <p:nvPr/>
        </p:nvSpPr>
        <p:spPr>
          <a:xfrm>
            <a:off x="110986" y="4952876"/>
            <a:ext cx="9267092" cy="20991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585E74"/>
              </a:buClr>
              <a:buSzPct val="25000"/>
              <a:buFont typeface="Trebuchet MS"/>
              <a:buNone/>
            </a:pPr>
            <a:r>
              <a:rPr lang="en-US" sz="4400" b="1" dirty="0">
                <a:solidFill>
                  <a:schemeClr val="bg2">
                    <a:lumMod val="75000"/>
                  </a:schemeClr>
                </a:solidFill>
                <a:latin typeface="Trebuchet MS"/>
                <a:ea typeface="Trebuchet MS"/>
                <a:cs typeface="Trebuchet MS"/>
                <a:sym typeface="Trebuchet MS"/>
              </a:rPr>
              <a:t>Quantum Machine Learning</a:t>
            </a:r>
          </a:p>
        </p:txBody>
      </p:sp>
      <p:sp>
        <p:nvSpPr>
          <p:cNvPr id="7" name="Shape 148"/>
          <p:cNvSpPr/>
          <p:nvPr/>
        </p:nvSpPr>
        <p:spPr>
          <a:xfrm>
            <a:off x="704356" y="5704378"/>
            <a:ext cx="623439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rgbClr val="000000"/>
                </a:solidFill>
                <a:latin typeface="Trebuchet MS"/>
                <a:ea typeface="Trebuchet MS"/>
                <a:cs typeface="Trebuchet MS"/>
                <a:sym typeface="Trebuchet MS"/>
              </a:rPr>
              <a:t>: krishnakumarsekar/awesome-quantum-machine-learning</a:t>
            </a:r>
          </a:p>
        </p:txBody>
      </p:sp>
      <p:pic>
        <p:nvPicPr>
          <p:cNvPr id="8" name="Shape 149" descr="Image result for Github logo"/>
          <p:cNvPicPr preferRelativeResize="0"/>
          <p:nvPr/>
        </p:nvPicPr>
        <p:blipFill rotWithShape="1">
          <a:blip r:embed="rId3">
            <a:alphaModFix/>
          </a:blip>
          <a:srcRect/>
          <a:stretch/>
        </p:blipFill>
        <p:spPr>
          <a:xfrm>
            <a:off x="142838" y="5649812"/>
            <a:ext cx="451884" cy="478465"/>
          </a:xfrm>
          <a:prstGeom prst="rect">
            <a:avLst/>
          </a:prstGeom>
          <a:noFill/>
          <a:ln>
            <a:noFill/>
          </a:ln>
        </p:spPr>
      </p:pic>
    </p:spTree>
    <p:extLst>
      <p:ext uri="{BB962C8B-B14F-4D97-AF65-F5344CB8AC3E}">
        <p14:creationId xmlns:p14="http://schemas.microsoft.com/office/powerpoint/2010/main" val="3852785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16976"/>
            <a:ext cx="7320813" cy="6652383"/>
          </a:xfrm>
          <a:prstGeom prst="rect">
            <a:avLst/>
          </a:prstGeom>
        </p:spPr>
      </p:pic>
      <p:sp>
        <p:nvSpPr>
          <p:cNvPr id="4" name="TextBox 3"/>
          <p:cNvSpPr txBox="1"/>
          <p:nvPr/>
        </p:nvSpPr>
        <p:spPr>
          <a:xfrm>
            <a:off x="8688288" y="1124744"/>
            <a:ext cx="2160240" cy="1384995"/>
          </a:xfrm>
          <a:prstGeom prst="rect">
            <a:avLst/>
          </a:prstGeom>
          <a:noFill/>
        </p:spPr>
        <p:txBody>
          <a:bodyPr wrap="square" rtlCol="0">
            <a:spAutoFit/>
          </a:bodyPr>
          <a:lstStyle/>
          <a:p>
            <a:r>
              <a:rPr lang="en-GB" dirty="0" smtClean="0">
                <a:solidFill>
                  <a:srgbClr val="FFFFFF"/>
                </a:solidFill>
              </a:rPr>
              <a:t>Then what is the solution ?. Why we cannot represent it in Digital ? And What makes the optimization more effective?</a:t>
            </a:r>
          </a:p>
        </p:txBody>
      </p:sp>
      <p:sp>
        <p:nvSpPr>
          <p:cNvPr id="5" name="TextBox 4"/>
          <p:cNvSpPr txBox="1"/>
          <p:nvPr/>
        </p:nvSpPr>
        <p:spPr>
          <a:xfrm rot="478402">
            <a:off x="9480376" y="4065401"/>
            <a:ext cx="2160240" cy="1600438"/>
          </a:xfrm>
          <a:prstGeom prst="rect">
            <a:avLst/>
          </a:prstGeom>
          <a:noFill/>
        </p:spPr>
        <p:txBody>
          <a:bodyPr wrap="square" rtlCol="0">
            <a:spAutoFit/>
          </a:bodyPr>
          <a:lstStyle/>
          <a:p>
            <a:r>
              <a:rPr lang="en-GB" dirty="0" smtClean="0">
                <a:solidFill>
                  <a:srgbClr val="FFFFFF"/>
                </a:solidFill>
              </a:rPr>
              <a:t>The solution is Quantum Supremacy(for google) in technical terms hybridization. Combining classical with quantum. Lets start with step by step</a:t>
            </a:r>
          </a:p>
        </p:txBody>
      </p:sp>
    </p:spTree>
    <p:extLst>
      <p:ext uri="{BB962C8B-B14F-4D97-AF65-F5344CB8AC3E}">
        <p14:creationId xmlns:p14="http://schemas.microsoft.com/office/powerpoint/2010/main" val="3733457300"/>
      </p:ext>
    </p:extLst>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heel(1)">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igital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0" y="-27384"/>
            <a:ext cx="5200650" cy="180975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Electromagnetic wa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6" descr="Image result for Electromagnetic wav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8" descr="Image result for Electromagnetic wav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161" name="Picture 17" descr="Image result for Digital Sig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4706418"/>
            <a:ext cx="5175970" cy="2151581"/>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19" descr="Image result for Digital Signal 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82243"/>
            <a:ext cx="5175970" cy="29241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040216" y="170462"/>
            <a:ext cx="2808312" cy="8822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8773844" y="2837053"/>
            <a:ext cx="1210588" cy="369332"/>
          </a:xfrm>
          <a:prstGeom prst="rect">
            <a:avLst/>
          </a:prstGeom>
          <a:noFill/>
        </p:spPr>
        <p:txBody>
          <a:bodyPr wrap="none" rtlCol="0">
            <a:spAutoFit/>
          </a:bodyPr>
          <a:lstStyle/>
          <a:p>
            <a:r>
              <a:rPr lang="en-GB" sz="1800" dirty="0" smtClean="0">
                <a:solidFill>
                  <a:schemeClr val="bg1"/>
                </a:solidFill>
              </a:rPr>
              <a:t>Transistor</a:t>
            </a:r>
            <a:endParaRPr lang="en-GB" sz="1800" dirty="0">
              <a:solidFill>
                <a:schemeClr val="bg1"/>
              </a:solidFill>
            </a:endParaRPr>
          </a:p>
        </p:txBody>
      </p:sp>
      <p:sp>
        <p:nvSpPr>
          <p:cNvPr id="7" name="Down Arrow 6"/>
          <p:cNvSpPr/>
          <p:nvPr/>
        </p:nvSpPr>
        <p:spPr>
          <a:xfrm>
            <a:off x="9037100" y="1098167"/>
            <a:ext cx="684076" cy="45862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059340" y="1556792"/>
            <a:ext cx="2808312" cy="63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p:cNvSpPr txBox="1"/>
          <p:nvPr/>
        </p:nvSpPr>
        <p:spPr>
          <a:xfrm>
            <a:off x="8349634" y="334397"/>
            <a:ext cx="2210862" cy="646331"/>
          </a:xfrm>
          <a:prstGeom prst="rect">
            <a:avLst/>
          </a:prstGeom>
          <a:noFill/>
        </p:spPr>
        <p:txBody>
          <a:bodyPr wrap="none" rtlCol="0">
            <a:spAutoFit/>
          </a:bodyPr>
          <a:lstStyle/>
          <a:p>
            <a:r>
              <a:rPr lang="en-GB" sz="1800" dirty="0" smtClean="0">
                <a:solidFill>
                  <a:schemeClr val="bg1"/>
                </a:solidFill>
              </a:rPr>
              <a:t>Atom Excited State </a:t>
            </a:r>
          </a:p>
          <a:p>
            <a:r>
              <a:rPr lang="en-GB" sz="1800" dirty="0" smtClean="0">
                <a:solidFill>
                  <a:schemeClr val="bg1"/>
                </a:solidFill>
              </a:rPr>
              <a:t>and Ground State</a:t>
            </a:r>
            <a:endParaRPr lang="en-GB" sz="1800" dirty="0">
              <a:solidFill>
                <a:schemeClr val="bg1"/>
              </a:solidFill>
            </a:endParaRPr>
          </a:p>
        </p:txBody>
      </p:sp>
      <p:sp>
        <p:nvSpPr>
          <p:cNvPr id="17" name="TextBox 16"/>
          <p:cNvSpPr txBox="1"/>
          <p:nvPr/>
        </p:nvSpPr>
        <p:spPr>
          <a:xfrm>
            <a:off x="8760296" y="1710506"/>
            <a:ext cx="1415772" cy="369332"/>
          </a:xfrm>
          <a:prstGeom prst="rect">
            <a:avLst/>
          </a:prstGeom>
          <a:noFill/>
        </p:spPr>
        <p:txBody>
          <a:bodyPr wrap="none" rtlCol="0">
            <a:spAutoFit/>
          </a:bodyPr>
          <a:lstStyle/>
          <a:p>
            <a:r>
              <a:rPr lang="en-GB" sz="1800" dirty="0" smtClean="0">
                <a:solidFill>
                  <a:schemeClr val="bg1"/>
                </a:solidFill>
              </a:rPr>
              <a:t>Logic Gates</a:t>
            </a:r>
            <a:endParaRPr lang="en-GB" sz="1800" dirty="0">
              <a:solidFill>
                <a:schemeClr val="bg1"/>
              </a:solidFill>
            </a:endParaRPr>
          </a:p>
        </p:txBody>
      </p:sp>
      <p:sp>
        <p:nvSpPr>
          <p:cNvPr id="18" name="Rectangle 17"/>
          <p:cNvSpPr/>
          <p:nvPr/>
        </p:nvSpPr>
        <p:spPr>
          <a:xfrm>
            <a:off x="8101531" y="2708920"/>
            <a:ext cx="2808312" cy="63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Down Arrow 18"/>
          <p:cNvSpPr/>
          <p:nvPr/>
        </p:nvSpPr>
        <p:spPr>
          <a:xfrm>
            <a:off x="9048328" y="2204864"/>
            <a:ext cx="684076" cy="50405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9077819" y="3989181"/>
            <a:ext cx="684803" cy="369332"/>
          </a:xfrm>
          <a:prstGeom prst="rect">
            <a:avLst/>
          </a:prstGeom>
          <a:noFill/>
        </p:spPr>
        <p:txBody>
          <a:bodyPr wrap="none" rtlCol="0">
            <a:spAutoFit/>
          </a:bodyPr>
          <a:lstStyle/>
          <a:p>
            <a:r>
              <a:rPr lang="en-GB" sz="1800" dirty="0" smtClean="0">
                <a:solidFill>
                  <a:schemeClr val="bg1"/>
                </a:solidFill>
              </a:rPr>
              <a:t>VLSI</a:t>
            </a:r>
            <a:endParaRPr lang="en-GB" sz="1800" dirty="0">
              <a:solidFill>
                <a:schemeClr val="bg1"/>
              </a:solidFill>
            </a:endParaRPr>
          </a:p>
        </p:txBody>
      </p:sp>
      <p:sp>
        <p:nvSpPr>
          <p:cNvPr id="21" name="Rectangle 20"/>
          <p:cNvSpPr/>
          <p:nvPr/>
        </p:nvSpPr>
        <p:spPr>
          <a:xfrm>
            <a:off x="8101531" y="3861048"/>
            <a:ext cx="2808312" cy="63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Down Arrow 21"/>
          <p:cNvSpPr/>
          <p:nvPr/>
        </p:nvSpPr>
        <p:spPr>
          <a:xfrm>
            <a:off x="9037100" y="3356992"/>
            <a:ext cx="684076" cy="50405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9144752" y="5141309"/>
            <a:ext cx="671979" cy="369332"/>
          </a:xfrm>
          <a:prstGeom prst="rect">
            <a:avLst/>
          </a:prstGeom>
          <a:noFill/>
        </p:spPr>
        <p:txBody>
          <a:bodyPr wrap="none" rtlCol="0">
            <a:spAutoFit/>
          </a:bodyPr>
          <a:lstStyle/>
          <a:p>
            <a:r>
              <a:rPr lang="en-GB" sz="1800" dirty="0" smtClean="0">
                <a:solidFill>
                  <a:schemeClr val="bg1"/>
                </a:solidFill>
              </a:rPr>
              <a:t>OSS</a:t>
            </a:r>
            <a:endParaRPr lang="en-GB" sz="1800" dirty="0">
              <a:solidFill>
                <a:schemeClr val="bg1"/>
              </a:solidFill>
            </a:endParaRPr>
          </a:p>
        </p:txBody>
      </p:sp>
      <p:sp>
        <p:nvSpPr>
          <p:cNvPr id="24" name="Rectangle 23"/>
          <p:cNvSpPr/>
          <p:nvPr/>
        </p:nvSpPr>
        <p:spPr>
          <a:xfrm>
            <a:off x="8168464" y="5013176"/>
            <a:ext cx="2808312" cy="63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Down Arrow 24"/>
          <p:cNvSpPr/>
          <p:nvPr/>
        </p:nvSpPr>
        <p:spPr>
          <a:xfrm>
            <a:off x="9021220" y="4509120"/>
            <a:ext cx="684076" cy="50898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a:off x="8224976" y="6309320"/>
            <a:ext cx="2771913" cy="307777"/>
          </a:xfrm>
          <a:prstGeom prst="rect">
            <a:avLst/>
          </a:prstGeom>
          <a:noFill/>
        </p:spPr>
        <p:txBody>
          <a:bodyPr wrap="none" rtlCol="0">
            <a:spAutoFit/>
          </a:bodyPr>
          <a:lstStyle/>
          <a:p>
            <a:r>
              <a:rPr lang="en-GB" dirty="0" smtClean="0">
                <a:solidFill>
                  <a:schemeClr val="bg1"/>
                </a:solidFill>
              </a:rPr>
              <a:t>Simple Linear Regression Modal</a:t>
            </a:r>
            <a:endParaRPr lang="en-GB" dirty="0">
              <a:solidFill>
                <a:schemeClr val="bg1"/>
              </a:solidFill>
            </a:endParaRPr>
          </a:p>
        </p:txBody>
      </p:sp>
      <p:sp>
        <p:nvSpPr>
          <p:cNvPr id="27" name="Rectangle 26"/>
          <p:cNvSpPr/>
          <p:nvPr/>
        </p:nvSpPr>
        <p:spPr>
          <a:xfrm>
            <a:off x="8184232" y="6181187"/>
            <a:ext cx="2808312" cy="63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Down Arrow 27"/>
          <p:cNvSpPr/>
          <p:nvPr/>
        </p:nvSpPr>
        <p:spPr>
          <a:xfrm>
            <a:off x="9077819" y="5640435"/>
            <a:ext cx="684076" cy="50898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03723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11" descr="Image result for Quantum Electromagnetic wave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7454"/>
            <a:ext cx="5519936" cy="24003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3" descr="Image result for Quantum Electromagnetic wave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4797152"/>
            <a:ext cx="5519935" cy="20608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5" descr="Image result for Quantum Electromagnetic wave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2362847"/>
            <a:ext cx="5519936" cy="2558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707093" y="4005064"/>
            <a:ext cx="1864613" cy="369332"/>
          </a:xfrm>
          <a:prstGeom prst="rect">
            <a:avLst/>
          </a:prstGeom>
          <a:noFill/>
        </p:spPr>
        <p:txBody>
          <a:bodyPr wrap="none" rtlCol="0">
            <a:spAutoFit/>
          </a:bodyPr>
          <a:lstStyle/>
          <a:p>
            <a:r>
              <a:rPr lang="en-GB" sz="1800" dirty="0" smtClean="0">
                <a:solidFill>
                  <a:schemeClr val="tx1"/>
                </a:solidFill>
              </a:rPr>
              <a:t>State Monitoring</a:t>
            </a:r>
            <a:endParaRPr lang="en-GB" sz="1800" dirty="0">
              <a:solidFill>
                <a:schemeClr val="tx1"/>
              </a:solidFill>
            </a:endParaRPr>
          </a:p>
        </p:txBody>
      </p:sp>
      <p:sp>
        <p:nvSpPr>
          <p:cNvPr id="6" name="Down Arrow 5"/>
          <p:cNvSpPr/>
          <p:nvPr/>
        </p:nvSpPr>
        <p:spPr>
          <a:xfrm>
            <a:off x="10127913" y="2266178"/>
            <a:ext cx="684076" cy="45862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9150153" y="2724803"/>
            <a:ext cx="2808312" cy="63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p:cNvSpPr txBox="1"/>
          <p:nvPr/>
        </p:nvSpPr>
        <p:spPr>
          <a:xfrm>
            <a:off x="9544203" y="1502408"/>
            <a:ext cx="1736373" cy="369332"/>
          </a:xfrm>
          <a:prstGeom prst="rect">
            <a:avLst/>
          </a:prstGeom>
          <a:noFill/>
        </p:spPr>
        <p:txBody>
          <a:bodyPr wrap="none" rtlCol="0">
            <a:spAutoFit/>
          </a:bodyPr>
          <a:lstStyle/>
          <a:p>
            <a:r>
              <a:rPr lang="en-GB" sz="1800" dirty="0" smtClean="0">
                <a:solidFill>
                  <a:schemeClr val="tx1"/>
                </a:solidFill>
              </a:rPr>
              <a:t>Quantum State</a:t>
            </a:r>
            <a:endParaRPr lang="en-GB" sz="1800" dirty="0">
              <a:solidFill>
                <a:schemeClr val="tx1"/>
              </a:solidFill>
            </a:endParaRPr>
          </a:p>
        </p:txBody>
      </p:sp>
      <p:sp>
        <p:nvSpPr>
          <p:cNvPr id="9" name="TextBox 8"/>
          <p:cNvSpPr txBox="1"/>
          <p:nvPr/>
        </p:nvSpPr>
        <p:spPr>
          <a:xfrm>
            <a:off x="9851109" y="2878517"/>
            <a:ext cx="1595309" cy="369332"/>
          </a:xfrm>
          <a:prstGeom prst="rect">
            <a:avLst/>
          </a:prstGeom>
          <a:noFill/>
        </p:spPr>
        <p:txBody>
          <a:bodyPr wrap="none" rtlCol="0">
            <a:spAutoFit/>
          </a:bodyPr>
          <a:lstStyle/>
          <a:p>
            <a:r>
              <a:rPr lang="en-GB" sz="1800" dirty="0" smtClean="0">
                <a:solidFill>
                  <a:schemeClr val="tx1"/>
                </a:solidFill>
              </a:rPr>
              <a:t>Superposition</a:t>
            </a:r>
            <a:endParaRPr lang="en-GB" sz="1800" dirty="0">
              <a:solidFill>
                <a:schemeClr val="tx1"/>
              </a:solidFill>
            </a:endParaRPr>
          </a:p>
        </p:txBody>
      </p:sp>
      <p:sp>
        <p:nvSpPr>
          <p:cNvPr id="10" name="Rectangle 9"/>
          <p:cNvSpPr/>
          <p:nvPr/>
        </p:nvSpPr>
        <p:spPr>
          <a:xfrm>
            <a:off x="9192344" y="3876931"/>
            <a:ext cx="2808312" cy="63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Down Arrow 10"/>
          <p:cNvSpPr/>
          <p:nvPr/>
        </p:nvSpPr>
        <p:spPr>
          <a:xfrm>
            <a:off x="10139141" y="3372875"/>
            <a:ext cx="684076" cy="50405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5807968" y="331101"/>
            <a:ext cx="3518912" cy="369332"/>
          </a:xfrm>
          <a:prstGeom prst="rect">
            <a:avLst/>
          </a:prstGeom>
          <a:noFill/>
        </p:spPr>
        <p:txBody>
          <a:bodyPr wrap="none" rtlCol="0">
            <a:spAutoFit/>
          </a:bodyPr>
          <a:lstStyle/>
          <a:p>
            <a:r>
              <a:rPr lang="en-GB" sz="1800" dirty="0" smtClean="0">
                <a:solidFill>
                  <a:schemeClr val="tx1"/>
                </a:solidFill>
              </a:rPr>
              <a:t>Simple Linear Regression Modal</a:t>
            </a:r>
            <a:endParaRPr lang="en-GB" sz="1800" dirty="0">
              <a:solidFill>
                <a:schemeClr val="tx1"/>
              </a:solidFill>
            </a:endParaRPr>
          </a:p>
        </p:txBody>
      </p:sp>
      <p:sp>
        <p:nvSpPr>
          <p:cNvPr id="13" name="Rectangle 12"/>
          <p:cNvSpPr/>
          <p:nvPr/>
        </p:nvSpPr>
        <p:spPr>
          <a:xfrm>
            <a:off x="5813042" y="202968"/>
            <a:ext cx="3457605" cy="63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6021903" y="1502408"/>
            <a:ext cx="2234337" cy="830997"/>
          </a:xfrm>
          <a:prstGeom prst="rect">
            <a:avLst/>
          </a:prstGeom>
          <a:noFill/>
        </p:spPr>
        <p:txBody>
          <a:bodyPr wrap="square" rtlCol="0">
            <a:spAutoFit/>
          </a:bodyPr>
          <a:lstStyle/>
          <a:p>
            <a:r>
              <a:rPr lang="en-GB" sz="1600" dirty="0" smtClean="0">
                <a:solidFill>
                  <a:schemeClr val="tx1"/>
                </a:solidFill>
              </a:rPr>
              <a:t>State Preparation using </a:t>
            </a:r>
          </a:p>
          <a:p>
            <a:r>
              <a:rPr lang="en-GB" sz="1600" dirty="0" smtClean="0">
                <a:solidFill>
                  <a:schemeClr val="tx1"/>
                </a:solidFill>
              </a:rPr>
              <a:t>amplitude and phase</a:t>
            </a:r>
            <a:endParaRPr lang="en-GB" sz="1600" dirty="0">
              <a:solidFill>
                <a:schemeClr val="tx1"/>
              </a:solidFill>
            </a:endParaRPr>
          </a:p>
        </p:txBody>
      </p:sp>
      <p:sp>
        <p:nvSpPr>
          <p:cNvPr id="16" name="Rectangle 15"/>
          <p:cNvSpPr/>
          <p:nvPr/>
        </p:nvSpPr>
        <p:spPr>
          <a:xfrm>
            <a:off x="5933982" y="1370979"/>
            <a:ext cx="2322258" cy="1124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Down Arrow 16"/>
          <p:cNvSpPr/>
          <p:nvPr/>
        </p:nvSpPr>
        <p:spPr>
          <a:xfrm>
            <a:off x="6996100" y="851040"/>
            <a:ext cx="684076" cy="508986"/>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9131029" y="1338473"/>
            <a:ext cx="2808312" cy="8822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Down Arrow 20"/>
          <p:cNvSpPr/>
          <p:nvPr/>
        </p:nvSpPr>
        <p:spPr>
          <a:xfrm rot="16200000">
            <a:off x="8344272" y="1479418"/>
            <a:ext cx="684076" cy="889444"/>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5967897" y="3777526"/>
            <a:ext cx="2234337" cy="584775"/>
          </a:xfrm>
          <a:prstGeom prst="rect">
            <a:avLst/>
          </a:prstGeom>
          <a:noFill/>
        </p:spPr>
        <p:txBody>
          <a:bodyPr wrap="square" rtlCol="0">
            <a:spAutoFit/>
          </a:bodyPr>
          <a:lstStyle/>
          <a:p>
            <a:r>
              <a:rPr lang="en-GB" sz="1600" dirty="0" smtClean="0">
                <a:solidFill>
                  <a:schemeClr val="tx1"/>
                </a:solidFill>
              </a:rPr>
              <a:t>Monitoring and analyse the output</a:t>
            </a:r>
            <a:endParaRPr lang="en-GB" sz="1600" dirty="0">
              <a:solidFill>
                <a:schemeClr val="tx1"/>
              </a:solidFill>
            </a:endParaRPr>
          </a:p>
        </p:txBody>
      </p:sp>
      <p:sp>
        <p:nvSpPr>
          <p:cNvPr id="23" name="Rectangle 22"/>
          <p:cNvSpPr/>
          <p:nvPr/>
        </p:nvSpPr>
        <p:spPr>
          <a:xfrm>
            <a:off x="5879976" y="3646097"/>
            <a:ext cx="2322258" cy="1124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Down Arrow 23"/>
          <p:cNvSpPr/>
          <p:nvPr/>
        </p:nvSpPr>
        <p:spPr>
          <a:xfrm rot="5400000">
            <a:off x="8369186" y="3714970"/>
            <a:ext cx="684076" cy="968575"/>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6007251" y="2871620"/>
            <a:ext cx="2234337" cy="369332"/>
          </a:xfrm>
          <a:prstGeom prst="rect">
            <a:avLst/>
          </a:prstGeom>
          <a:noFill/>
        </p:spPr>
        <p:txBody>
          <a:bodyPr wrap="square" rtlCol="0">
            <a:spAutoFit/>
          </a:bodyPr>
          <a:lstStyle/>
          <a:p>
            <a:r>
              <a:rPr lang="en-GB" sz="1800" dirty="0" smtClean="0">
                <a:solidFill>
                  <a:schemeClr val="tx1"/>
                </a:solidFill>
              </a:rPr>
              <a:t>Triggering Unit</a:t>
            </a:r>
            <a:endParaRPr lang="en-GB" sz="1800" dirty="0">
              <a:solidFill>
                <a:schemeClr val="tx1"/>
              </a:solidFill>
            </a:endParaRPr>
          </a:p>
        </p:txBody>
      </p:sp>
      <p:sp>
        <p:nvSpPr>
          <p:cNvPr id="26" name="Rectangle 25"/>
          <p:cNvSpPr/>
          <p:nvPr/>
        </p:nvSpPr>
        <p:spPr>
          <a:xfrm>
            <a:off x="5919330" y="2724803"/>
            <a:ext cx="2322258" cy="6643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Down Arrow 26"/>
          <p:cNvSpPr/>
          <p:nvPr/>
        </p:nvSpPr>
        <p:spPr>
          <a:xfrm rot="16200000">
            <a:off x="8329620" y="2602408"/>
            <a:ext cx="684076" cy="889444"/>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Down Arrow 27"/>
          <p:cNvSpPr/>
          <p:nvPr/>
        </p:nvSpPr>
        <p:spPr>
          <a:xfrm>
            <a:off x="6654062" y="2470310"/>
            <a:ext cx="684076" cy="254493"/>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9451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5">
            <a:alphaModFix/>
          </a:blip>
          <a:stretch>
            <a:fillRect t="-2999" b="-2999"/>
          </a:stretch>
        </a:blipFill>
        <a:effectLst/>
      </p:bgPr>
    </p:bg>
    <p:spTree>
      <p:nvGrpSpPr>
        <p:cNvPr id="1" name="Shape 347"/>
        <p:cNvGrpSpPr/>
        <p:nvPr/>
      </p:nvGrpSpPr>
      <p:grpSpPr>
        <a:xfrm>
          <a:off x="0" y="0"/>
          <a:ext cx="0" cy="0"/>
          <a:chOff x="0" y="0"/>
          <a:chExt cx="0" cy="0"/>
        </a:xfrm>
      </p:grpSpPr>
      <p:sp>
        <p:nvSpPr>
          <p:cNvPr id="348" name="Shape 348"/>
          <p:cNvSpPr/>
          <p:nvPr/>
        </p:nvSpPr>
        <p:spPr>
          <a:xfrm>
            <a:off x="5012041" y="4985151"/>
            <a:ext cx="4327901" cy="999599"/>
          </a:xfrm>
          <a:prstGeom prst="homePlate">
            <a:avLst>
              <a:gd name="adj" fmla="val 35440"/>
            </a:avLst>
          </a:prstGeom>
          <a:solidFill>
            <a:srgbClr val="124057"/>
          </a:solidFill>
          <a:ln>
            <a:noFill/>
          </a:ln>
        </p:spPr>
        <p:txBody>
          <a:bodyPr lIns="121875" tIns="60925" rIns="121875" bIns="60925" anchor="ctr" anchorCtr="0">
            <a:noAutofit/>
          </a:bodyPr>
          <a:lstStyle/>
          <a:p>
            <a:endParaRPr sz="1800">
              <a:latin typeface="Trebuchet MS"/>
              <a:ea typeface="Trebuchet MS"/>
              <a:cs typeface="Trebuchet MS"/>
              <a:sym typeface="Trebuchet MS"/>
            </a:endParaRPr>
          </a:p>
        </p:txBody>
      </p:sp>
      <p:sp>
        <p:nvSpPr>
          <p:cNvPr id="349" name="Shape 349"/>
          <p:cNvSpPr/>
          <p:nvPr/>
        </p:nvSpPr>
        <p:spPr>
          <a:xfrm>
            <a:off x="5012042" y="4005246"/>
            <a:ext cx="4651198" cy="999599"/>
          </a:xfrm>
          <a:prstGeom prst="homePlate">
            <a:avLst>
              <a:gd name="adj" fmla="val 35440"/>
            </a:avLst>
          </a:prstGeom>
          <a:solidFill>
            <a:srgbClr val="3B8D61"/>
          </a:solidFill>
          <a:ln>
            <a:noFill/>
          </a:ln>
        </p:spPr>
        <p:txBody>
          <a:bodyPr lIns="121875" tIns="60925" rIns="121875" bIns="60925" anchor="ctr" anchorCtr="0">
            <a:noAutofit/>
          </a:bodyPr>
          <a:lstStyle/>
          <a:p>
            <a:endParaRPr sz="1800">
              <a:latin typeface="Trebuchet MS"/>
              <a:ea typeface="Trebuchet MS"/>
              <a:cs typeface="Trebuchet MS"/>
              <a:sym typeface="Trebuchet MS"/>
            </a:endParaRPr>
          </a:p>
        </p:txBody>
      </p:sp>
      <p:sp>
        <p:nvSpPr>
          <p:cNvPr id="350" name="Shape 350"/>
          <p:cNvSpPr/>
          <p:nvPr/>
        </p:nvSpPr>
        <p:spPr>
          <a:xfrm>
            <a:off x="5012039" y="3011697"/>
            <a:ext cx="4954920" cy="999599"/>
          </a:xfrm>
          <a:prstGeom prst="homePlate">
            <a:avLst>
              <a:gd name="adj" fmla="val 35440"/>
            </a:avLst>
          </a:prstGeom>
          <a:solidFill>
            <a:srgbClr val="165751"/>
          </a:solidFill>
          <a:ln>
            <a:noFill/>
          </a:ln>
        </p:spPr>
        <p:txBody>
          <a:bodyPr lIns="121875" tIns="60925" rIns="121875" bIns="60925" anchor="ctr" anchorCtr="0">
            <a:noAutofit/>
          </a:bodyPr>
          <a:lstStyle/>
          <a:p>
            <a:endParaRPr sz="1800">
              <a:latin typeface="Trebuchet MS"/>
              <a:ea typeface="Trebuchet MS"/>
              <a:cs typeface="Trebuchet MS"/>
              <a:sym typeface="Trebuchet MS"/>
            </a:endParaRPr>
          </a:p>
        </p:txBody>
      </p:sp>
      <p:sp>
        <p:nvSpPr>
          <p:cNvPr id="351" name="Shape 351"/>
          <p:cNvSpPr/>
          <p:nvPr/>
        </p:nvSpPr>
        <p:spPr>
          <a:xfrm>
            <a:off x="5012042" y="2011889"/>
            <a:ext cx="3406399" cy="999599"/>
          </a:xfrm>
          <a:prstGeom prst="homePlate">
            <a:avLst>
              <a:gd name="adj" fmla="val 35440"/>
            </a:avLst>
          </a:prstGeom>
          <a:solidFill>
            <a:srgbClr val="94BF6E"/>
          </a:solidFill>
          <a:ln>
            <a:noFill/>
          </a:ln>
        </p:spPr>
        <p:txBody>
          <a:bodyPr lIns="121875" tIns="60925" rIns="121875" bIns="60925" anchor="ctr" anchorCtr="0">
            <a:noAutofit/>
          </a:bodyPr>
          <a:lstStyle/>
          <a:p>
            <a:endParaRPr sz="1800">
              <a:latin typeface="Trebuchet MS"/>
              <a:ea typeface="Trebuchet MS"/>
              <a:cs typeface="Trebuchet MS"/>
              <a:sym typeface="Trebuchet MS"/>
            </a:endParaRPr>
          </a:p>
        </p:txBody>
      </p:sp>
      <p:sp>
        <p:nvSpPr>
          <p:cNvPr id="352" name="Shape 352"/>
          <p:cNvSpPr/>
          <p:nvPr/>
        </p:nvSpPr>
        <p:spPr>
          <a:xfrm>
            <a:off x="3864394" y="1749852"/>
            <a:ext cx="1176799" cy="1271999"/>
          </a:xfrm>
          <a:custGeom>
            <a:avLst/>
            <a:gdLst/>
            <a:ahLst/>
            <a:cxnLst/>
            <a:rect l="0" t="0" r="0" b="0"/>
            <a:pathLst>
              <a:path w="120000" h="120000" extrusionOk="0">
                <a:moveTo>
                  <a:pt x="33" y="0"/>
                </a:moveTo>
                <a:lnTo>
                  <a:pt x="120000" y="25236"/>
                </a:lnTo>
                <a:lnTo>
                  <a:pt x="120000" y="120000"/>
                </a:lnTo>
                <a:lnTo>
                  <a:pt x="311" y="103519"/>
                </a:lnTo>
                <a:cubicBezTo>
                  <a:pt x="497" y="69012"/>
                  <a:pt x="-151" y="34506"/>
                  <a:pt x="33" y="0"/>
                </a:cubicBezTo>
                <a:close/>
              </a:path>
            </a:pathLst>
          </a:custGeom>
          <a:solidFill>
            <a:srgbClr val="87AF64"/>
          </a:solidFill>
          <a:ln>
            <a:noFill/>
          </a:ln>
        </p:spPr>
        <p:txBody>
          <a:bodyPr lIns="121875" tIns="60925" rIns="121875" bIns="60925" anchor="ctr" anchorCtr="0">
            <a:noAutofit/>
          </a:bodyPr>
          <a:lstStyle/>
          <a:p>
            <a:pPr algn="ctr"/>
            <a:endParaRPr sz="3200">
              <a:solidFill>
                <a:srgbClr val="FFFFFF"/>
              </a:solidFill>
            </a:endParaRPr>
          </a:p>
        </p:txBody>
      </p:sp>
      <p:sp>
        <p:nvSpPr>
          <p:cNvPr id="353" name="Shape 353"/>
          <p:cNvSpPr/>
          <p:nvPr/>
        </p:nvSpPr>
        <p:spPr>
          <a:xfrm>
            <a:off x="3856535" y="2841668"/>
            <a:ext cx="1184800" cy="1173599"/>
          </a:xfrm>
          <a:custGeom>
            <a:avLst/>
            <a:gdLst/>
            <a:ahLst/>
            <a:cxnLst/>
            <a:rect l="0" t="0" r="0" b="0"/>
            <a:pathLst>
              <a:path w="120000" h="120000" extrusionOk="0">
                <a:moveTo>
                  <a:pt x="552" y="0"/>
                </a:moveTo>
                <a:lnTo>
                  <a:pt x="120000" y="17302"/>
                </a:lnTo>
                <a:lnTo>
                  <a:pt x="120000" y="119999"/>
                </a:lnTo>
                <a:lnTo>
                  <a:pt x="0" y="120000"/>
                </a:lnTo>
                <a:cubicBezTo>
                  <a:pt x="184" y="79999"/>
                  <a:pt x="368" y="40000"/>
                  <a:pt x="552" y="0"/>
                </a:cubicBezTo>
                <a:close/>
              </a:path>
            </a:pathLst>
          </a:custGeom>
          <a:solidFill>
            <a:srgbClr val="0F3D38"/>
          </a:solidFill>
          <a:ln>
            <a:noFill/>
          </a:ln>
        </p:spPr>
        <p:txBody>
          <a:bodyPr lIns="121875" tIns="60925" rIns="121875" bIns="60925" anchor="ctr" anchorCtr="0">
            <a:noAutofit/>
          </a:bodyPr>
          <a:lstStyle/>
          <a:p>
            <a:pPr algn="ctr"/>
            <a:endParaRPr sz="3200">
              <a:solidFill>
                <a:srgbClr val="FFFFFF"/>
              </a:solidFill>
            </a:endParaRPr>
          </a:p>
        </p:txBody>
      </p:sp>
      <p:sp>
        <p:nvSpPr>
          <p:cNvPr id="354" name="Shape 354"/>
          <p:cNvSpPr/>
          <p:nvPr/>
        </p:nvSpPr>
        <p:spPr>
          <a:xfrm rot="10800000" flipH="1">
            <a:off x="3856294" y="4010149"/>
            <a:ext cx="1185198" cy="1167999"/>
          </a:xfrm>
          <a:custGeom>
            <a:avLst/>
            <a:gdLst/>
            <a:ahLst/>
            <a:cxnLst/>
            <a:rect l="0" t="0" r="0" b="0"/>
            <a:pathLst>
              <a:path w="120000" h="120000" extrusionOk="0">
                <a:moveTo>
                  <a:pt x="577" y="0"/>
                </a:moveTo>
                <a:lnTo>
                  <a:pt x="120000" y="17383"/>
                </a:lnTo>
                <a:lnTo>
                  <a:pt x="120000" y="120000"/>
                </a:lnTo>
                <a:lnTo>
                  <a:pt x="24" y="120000"/>
                </a:lnTo>
                <a:cubicBezTo>
                  <a:pt x="-159" y="80000"/>
                  <a:pt x="761" y="40000"/>
                  <a:pt x="577" y="0"/>
                </a:cubicBezTo>
                <a:close/>
              </a:path>
            </a:pathLst>
          </a:custGeom>
          <a:solidFill>
            <a:srgbClr val="2E6E4B"/>
          </a:solidFill>
          <a:ln>
            <a:noFill/>
          </a:ln>
        </p:spPr>
        <p:txBody>
          <a:bodyPr lIns="121875" tIns="60925" rIns="121875" bIns="60925" anchor="ctr" anchorCtr="0">
            <a:noAutofit/>
          </a:bodyPr>
          <a:lstStyle/>
          <a:p>
            <a:pPr algn="ctr"/>
            <a:endParaRPr sz="3200">
              <a:solidFill>
                <a:srgbClr val="FFFFFF"/>
              </a:solidFill>
            </a:endParaRPr>
          </a:p>
        </p:txBody>
      </p:sp>
      <p:sp>
        <p:nvSpPr>
          <p:cNvPr id="355" name="Shape 355"/>
          <p:cNvSpPr/>
          <p:nvPr/>
        </p:nvSpPr>
        <p:spPr>
          <a:xfrm rot="10800000" flipH="1">
            <a:off x="3859264" y="5002718"/>
            <a:ext cx="1181999" cy="1252799"/>
          </a:xfrm>
          <a:custGeom>
            <a:avLst/>
            <a:gdLst/>
            <a:ahLst/>
            <a:cxnLst/>
            <a:rect l="0" t="0" r="0" b="0"/>
            <a:pathLst>
              <a:path w="120000" h="120000" extrusionOk="0">
                <a:moveTo>
                  <a:pt x="277" y="0"/>
                </a:moveTo>
                <a:lnTo>
                  <a:pt x="120000" y="25882"/>
                </a:lnTo>
                <a:lnTo>
                  <a:pt x="120000" y="120000"/>
                </a:lnTo>
                <a:lnTo>
                  <a:pt x="0" y="105098"/>
                </a:lnTo>
                <a:cubicBezTo>
                  <a:pt x="184" y="70065"/>
                  <a:pt x="92" y="35032"/>
                  <a:pt x="277" y="0"/>
                </a:cubicBezTo>
                <a:close/>
              </a:path>
            </a:pathLst>
          </a:custGeom>
          <a:solidFill>
            <a:srgbClr val="0B2939"/>
          </a:solidFill>
          <a:ln>
            <a:noFill/>
          </a:ln>
        </p:spPr>
        <p:txBody>
          <a:bodyPr lIns="121875" tIns="60925" rIns="121875" bIns="60925" anchor="ctr" anchorCtr="0">
            <a:noAutofit/>
          </a:bodyPr>
          <a:lstStyle/>
          <a:p>
            <a:pPr algn="ctr"/>
            <a:endParaRPr sz="3200">
              <a:solidFill>
                <a:srgbClr val="FFFFFF"/>
              </a:solidFill>
            </a:endParaRPr>
          </a:p>
        </p:txBody>
      </p:sp>
      <p:sp>
        <p:nvSpPr>
          <p:cNvPr id="356" name="Shape 356"/>
          <p:cNvSpPr/>
          <p:nvPr/>
        </p:nvSpPr>
        <p:spPr>
          <a:xfrm rot="10800000">
            <a:off x="2696983" y="4997186"/>
            <a:ext cx="1170798" cy="1255598"/>
          </a:xfrm>
          <a:custGeom>
            <a:avLst/>
            <a:gdLst/>
            <a:ahLst/>
            <a:cxnLst/>
            <a:rect l="0" t="0" r="0" b="0"/>
            <a:pathLst>
              <a:path w="120000" h="120000" extrusionOk="0">
                <a:moveTo>
                  <a:pt x="33" y="0"/>
                </a:moveTo>
                <a:lnTo>
                  <a:pt x="120000" y="25565"/>
                </a:lnTo>
                <a:lnTo>
                  <a:pt x="120000" y="120000"/>
                </a:lnTo>
                <a:lnTo>
                  <a:pt x="313" y="105130"/>
                </a:lnTo>
                <a:cubicBezTo>
                  <a:pt x="499" y="70173"/>
                  <a:pt x="-152" y="34956"/>
                  <a:pt x="33" y="0"/>
                </a:cubicBezTo>
                <a:close/>
              </a:path>
            </a:pathLst>
          </a:custGeom>
          <a:solidFill>
            <a:srgbClr val="124057"/>
          </a:solidFill>
          <a:ln>
            <a:noFill/>
          </a:ln>
        </p:spPr>
        <p:txBody>
          <a:bodyPr lIns="121875" tIns="60925" rIns="121875" bIns="60925" anchor="ctr" anchorCtr="0">
            <a:noAutofit/>
          </a:bodyPr>
          <a:lstStyle/>
          <a:p>
            <a:pPr algn="ctr"/>
            <a:endParaRPr sz="3200">
              <a:solidFill>
                <a:srgbClr val="FFFFFF"/>
              </a:solidFill>
            </a:endParaRPr>
          </a:p>
        </p:txBody>
      </p:sp>
      <p:sp>
        <p:nvSpPr>
          <p:cNvPr id="357" name="Shape 357"/>
          <p:cNvSpPr/>
          <p:nvPr/>
        </p:nvSpPr>
        <p:spPr>
          <a:xfrm flipH="1">
            <a:off x="2691038" y="2836208"/>
            <a:ext cx="1177199" cy="1167999"/>
          </a:xfrm>
          <a:custGeom>
            <a:avLst/>
            <a:gdLst/>
            <a:ahLst/>
            <a:cxnLst/>
            <a:rect l="0" t="0" r="0" b="0"/>
            <a:pathLst>
              <a:path w="120000" h="120000" extrusionOk="0">
                <a:moveTo>
                  <a:pt x="80" y="0"/>
                </a:moveTo>
                <a:lnTo>
                  <a:pt x="120000" y="17383"/>
                </a:lnTo>
                <a:lnTo>
                  <a:pt x="120000" y="120000"/>
                </a:lnTo>
                <a:lnTo>
                  <a:pt x="80" y="119999"/>
                </a:lnTo>
                <a:cubicBezTo>
                  <a:pt x="-197" y="79999"/>
                  <a:pt x="358" y="40000"/>
                  <a:pt x="80" y="0"/>
                </a:cubicBezTo>
                <a:close/>
              </a:path>
            </a:pathLst>
          </a:custGeom>
          <a:solidFill>
            <a:srgbClr val="165751"/>
          </a:solidFill>
          <a:ln>
            <a:noFill/>
          </a:ln>
        </p:spPr>
        <p:txBody>
          <a:bodyPr lIns="121875" tIns="60925" rIns="121875" bIns="60925" anchor="ctr" anchorCtr="0">
            <a:noAutofit/>
          </a:bodyPr>
          <a:lstStyle/>
          <a:p>
            <a:pPr algn="ctr"/>
            <a:endParaRPr sz="3200">
              <a:solidFill>
                <a:srgbClr val="FFFFFF"/>
              </a:solidFill>
            </a:endParaRPr>
          </a:p>
        </p:txBody>
      </p:sp>
      <p:sp>
        <p:nvSpPr>
          <p:cNvPr id="358" name="Shape 358"/>
          <p:cNvSpPr/>
          <p:nvPr/>
        </p:nvSpPr>
        <p:spPr>
          <a:xfrm flipH="1">
            <a:off x="2688113" y="1752583"/>
            <a:ext cx="1182399" cy="1252799"/>
          </a:xfrm>
          <a:custGeom>
            <a:avLst/>
            <a:gdLst/>
            <a:ahLst/>
            <a:cxnLst/>
            <a:rect l="0" t="0" r="0" b="0"/>
            <a:pathLst>
              <a:path w="120000" h="120000" extrusionOk="0">
                <a:moveTo>
                  <a:pt x="33" y="0"/>
                </a:moveTo>
                <a:lnTo>
                  <a:pt x="120000" y="25359"/>
                </a:lnTo>
                <a:lnTo>
                  <a:pt x="120000" y="120000"/>
                </a:lnTo>
                <a:lnTo>
                  <a:pt x="310" y="104052"/>
                </a:lnTo>
                <a:cubicBezTo>
                  <a:pt x="495" y="69019"/>
                  <a:pt x="-151" y="35032"/>
                  <a:pt x="33" y="0"/>
                </a:cubicBezTo>
                <a:close/>
              </a:path>
            </a:pathLst>
          </a:custGeom>
          <a:solidFill>
            <a:srgbClr val="94BF6E"/>
          </a:solidFill>
          <a:ln>
            <a:noFill/>
          </a:ln>
        </p:spPr>
        <p:txBody>
          <a:bodyPr lIns="121875" tIns="60925" rIns="121875" bIns="60925" anchor="ctr" anchorCtr="0">
            <a:noAutofit/>
          </a:bodyPr>
          <a:lstStyle/>
          <a:p>
            <a:pPr algn="ctr"/>
            <a:endParaRPr sz="3200">
              <a:solidFill>
                <a:srgbClr val="FFFFFF"/>
              </a:solidFill>
            </a:endParaRPr>
          </a:p>
        </p:txBody>
      </p:sp>
      <p:sp>
        <p:nvSpPr>
          <p:cNvPr id="359" name="Shape 359"/>
          <p:cNvSpPr/>
          <p:nvPr/>
        </p:nvSpPr>
        <p:spPr>
          <a:xfrm rot="10800000">
            <a:off x="2695249" y="4004431"/>
            <a:ext cx="1169998" cy="1162799"/>
          </a:xfrm>
          <a:custGeom>
            <a:avLst/>
            <a:gdLst/>
            <a:ahLst/>
            <a:cxnLst/>
            <a:rect l="0" t="0" r="0" b="0"/>
            <a:pathLst>
              <a:path w="120000" h="120000" extrusionOk="0">
                <a:moveTo>
                  <a:pt x="120000" y="120000"/>
                </a:moveTo>
                <a:lnTo>
                  <a:pt x="54" y="120000"/>
                </a:lnTo>
                <a:cubicBezTo>
                  <a:pt x="240" y="79812"/>
                  <a:pt x="-132" y="40187"/>
                  <a:pt x="53" y="0"/>
                </a:cubicBezTo>
                <a:lnTo>
                  <a:pt x="120000" y="16766"/>
                </a:lnTo>
                <a:close/>
              </a:path>
            </a:pathLst>
          </a:custGeom>
          <a:solidFill>
            <a:srgbClr val="3B8D61"/>
          </a:solidFill>
          <a:ln>
            <a:noFill/>
          </a:ln>
        </p:spPr>
        <p:txBody>
          <a:bodyPr lIns="121875" tIns="60925" rIns="121875" bIns="60925" anchor="ctr" anchorCtr="0">
            <a:noAutofit/>
          </a:bodyPr>
          <a:lstStyle/>
          <a:p>
            <a:pPr algn="ctr"/>
            <a:endParaRPr sz="3200">
              <a:solidFill>
                <a:srgbClr val="FFFFFF"/>
              </a:solidFill>
            </a:endParaRPr>
          </a:p>
        </p:txBody>
      </p:sp>
      <p:sp>
        <p:nvSpPr>
          <p:cNvPr id="360" name="Shape 360"/>
          <p:cNvSpPr/>
          <p:nvPr/>
        </p:nvSpPr>
        <p:spPr>
          <a:xfrm>
            <a:off x="2647400" y="1884733"/>
            <a:ext cx="636798" cy="4387199"/>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411"/>
                </a:srgbClr>
              </a:gs>
              <a:gs pos="100000">
                <a:srgbClr val="FFFFFF">
                  <a:alpha val="24313"/>
                </a:srgbClr>
              </a:gs>
            </a:gsLst>
            <a:lin ang="0" scaled="0"/>
          </a:gradFill>
          <a:ln>
            <a:noFill/>
          </a:ln>
        </p:spPr>
        <p:txBody>
          <a:bodyPr lIns="121875" tIns="60925" rIns="121875" bIns="60925" anchor="ctr" anchorCtr="0">
            <a:noAutofit/>
          </a:bodyPr>
          <a:lstStyle/>
          <a:p>
            <a:pPr algn="ctr"/>
            <a:endParaRPr sz="3200">
              <a:solidFill>
                <a:srgbClr val="FFFFFF"/>
              </a:solidFill>
            </a:endParaRPr>
          </a:p>
        </p:txBody>
      </p:sp>
      <p:sp>
        <p:nvSpPr>
          <p:cNvPr id="361" name="Shape 361"/>
          <p:cNvSpPr txBox="1"/>
          <p:nvPr/>
        </p:nvSpPr>
        <p:spPr>
          <a:xfrm>
            <a:off x="5171898" y="2205600"/>
            <a:ext cx="795598" cy="599600"/>
          </a:xfrm>
          <a:prstGeom prst="rect">
            <a:avLst/>
          </a:prstGeom>
          <a:noFill/>
          <a:ln>
            <a:noFill/>
          </a:ln>
        </p:spPr>
        <p:txBody>
          <a:bodyPr lIns="121875" tIns="60925" rIns="121875" bIns="60925" anchor="ctr" anchorCtr="0">
            <a:noAutofit/>
          </a:bodyPr>
          <a:lstStyle/>
          <a:p>
            <a:pPr algn="ctr">
              <a:buSzPct val="25000"/>
            </a:pPr>
            <a:r>
              <a:rPr lang="en-US" sz="3200" b="1">
                <a:solidFill>
                  <a:srgbClr val="FFFFFF"/>
                </a:solidFill>
                <a:latin typeface="Nixie One"/>
                <a:ea typeface="Nixie One"/>
                <a:cs typeface="Nixie One"/>
                <a:sym typeface="Nixie One"/>
              </a:rPr>
              <a:t>01</a:t>
            </a:r>
          </a:p>
        </p:txBody>
      </p:sp>
      <p:cxnSp>
        <p:nvCxnSpPr>
          <p:cNvPr id="362" name="Shape 362"/>
          <p:cNvCxnSpPr/>
          <p:nvPr/>
        </p:nvCxnSpPr>
        <p:spPr>
          <a:xfrm>
            <a:off x="5967983" y="2243450"/>
            <a:ext cx="0" cy="523998"/>
          </a:xfrm>
          <a:prstGeom prst="straightConnector1">
            <a:avLst/>
          </a:prstGeom>
          <a:noFill/>
          <a:ln w="9525" cap="rnd" cmpd="sng">
            <a:solidFill>
              <a:srgbClr val="FFFFFF"/>
            </a:solidFill>
            <a:prstDash val="solid"/>
            <a:round/>
            <a:headEnd type="none" w="med" len="med"/>
            <a:tailEnd type="none" w="med" len="med"/>
          </a:ln>
        </p:spPr>
      </p:cxnSp>
      <p:sp>
        <p:nvSpPr>
          <p:cNvPr id="363" name="Shape 363"/>
          <p:cNvSpPr txBox="1"/>
          <p:nvPr/>
        </p:nvSpPr>
        <p:spPr>
          <a:xfrm>
            <a:off x="6042332" y="2223500"/>
            <a:ext cx="1939599" cy="593999"/>
          </a:xfrm>
          <a:prstGeom prst="rect">
            <a:avLst/>
          </a:prstGeom>
          <a:noFill/>
          <a:ln>
            <a:noFill/>
          </a:ln>
        </p:spPr>
        <p:txBody>
          <a:bodyPr lIns="121875" tIns="60925" rIns="121875" bIns="60925" anchor="ctr" anchorCtr="0">
            <a:noAutofit/>
          </a:bodyPr>
          <a:lstStyle/>
          <a:p>
            <a:pPr>
              <a:lnSpc>
                <a:spcPct val="83333"/>
              </a:lnSpc>
              <a:buSzPct val="25000"/>
            </a:pPr>
            <a:r>
              <a:rPr lang="en-US" sz="1600" b="1" dirty="0" smtClean="0">
                <a:solidFill>
                  <a:srgbClr val="FFFFFF"/>
                </a:solidFill>
                <a:latin typeface="Nixie One"/>
                <a:ea typeface="Nixie One"/>
                <a:cs typeface="Nixie One"/>
                <a:sym typeface="Nixie One"/>
              </a:rPr>
              <a:t>Tensor Space Network</a:t>
            </a:r>
            <a:endParaRPr lang="en-US" sz="1600" b="1" dirty="0">
              <a:solidFill>
                <a:srgbClr val="FFFFFF"/>
              </a:solidFill>
              <a:latin typeface="Nixie One"/>
              <a:ea typeface="Nixie One"/>
              <a:cs typeface="Nixie One"/>
              <a:sym typeface="Nixie One"/>
            </a:endParaRPr>
          </a:p>
          <a:p>
            <a:pPr>
              <a:buSzPct val="25000"/>
            </a:pPr>
            <a:r>
              <a:rPr lang="en-US" sz="1300" dirty="0">
                <a:solidFill>
                  <a:srgbClr val="FFFFFF"/>
                </a:solidFill>
                <a:latin typeface="Nixie One"/>
                <a:ea typeface="Nixie One"/>
                <a:cs typeface="Nixie One"/>
                <a:sym typeface="Nixie One"/>
              </a:rPr>
              <a:t>A very Powerful </a:t>
            </a:r>
            <a:r>
              <a:rPr lang="en-US" sz="1300" dirty="0" smtClean="0">
                <a:solidFill>
                  <a:srgbClr val="FFFFFF"/>
                </a:solidFill>
                <a:latin typeface="Nixie One"/>
                <a:ea typeface="Nixie One"/>
                <a:cs typeface="Nixie One"/>
                <a:sym typeface="Nixie One"/>
              </a:rPr>
              <a:t>Concept to prepare state</a:t>
            </a:r>
            <a:endParaRPr lang="en-US" sz="1300" dirty="0">
              <a:solidFill>
                <a:srgbClr val="FFFFFF"/>
              </a:solidFill>
              <a:latin typeface="Nixie One"/>
              <a:ea typeface="Nixie One"/>
              <a:cs typeface="Nixie One"/>
              <a:sym typeface="Nixie One"/>
            </a:endParaRPr>
          </a:p>
        </p:txBody>
      </p:sp>
      <p:sp>
        <p:nvSpPr>
          <p:cNvPr id="364" name="Shape 364"/>
          <p:cNvSpPr txBox="1"/>
          <p:nvPr/>
        </p:nvSpPr>
        <p:spPr>
          <a:xfrm>
            <a:off x="5171930" y="3189300"/>
            <a:ext cx="795598" cy="599600"/>
          </a:xfrm>
          <a:prstGeom prst="rect">
            <a:avLst/>
          </a:prstGeom>
          <a:noFill/>
          <a:ln>
            <a:noFill/>
          </a:ln>
        </p:spPr>
        <p:txBody>
          <a:bodyPr lIns="121875" tIns="60925" rIns="121875" bIns="60925" anchor="ctr" anchorCtr="0">
            <a:noAutofit/>
          </a:bodyPr>
          <a:lstStyle/>
          <a:p>
            <a:pPr algn="ctr">
              <a:buSzPct val="25000"/>
            </a:pPr>
            <a:r>
              <a:rPr lang="en-US" sz="3200" b="1">
                <a:solidFill>
                  <a:srgbClr val="FFFFFF"/>
                </a:solidFill>
                <a:latin typeface="Nixie One"/>
                <a:ea typeface="Nixie One"/>
                <a:cs typeface="Nixie One"/>
                <a:sym typeface="Nixie One"/>
              </a:rPr>
              <a:t>02</a:t>
            </a:r>
          </a:p>
        </p:txBody>
      </p:sp>
      <p:cxnSp>
        <p:nvCxnSpPr>
          <p:cNvPr id="365" name="Shape 365"/>
          <p:cNvCxnSpPr/>
          <p:nvPr/>
        </p:nvCxnSpPr>
        <p:spPr>
          <a:xfrm>
            <a:off x="5967982" y="3227144"/>
            <a:ext cx="0" cy="523998"/>
          </a:xfrm>
          <a:prstGeom prst="straightConnector1">
            <a:avLst/>
          </a:prstGeom>
          <a:noFill/>
          <a:ln w="9525" cap="rnd" cmpd="sng">
            <a:solidFill>
              <a:srgbClr val="FFFFFF"/>
            </a:solidFill>
            <a:prstDash val="solid"/>
            <a:round/>
            <a:headEnd type="none" w="med" len="med"/>
            <a:tailEnd type="none" w="med" len="med"/>
          </a:ln>
        </p:spPr>
      </p:cxnSp>
      <p:sp>
        <p:nvSpPr>
          <p:cNvPr id="366" name="Shape 366"/>
          <p:cNvSpPr txBox="1"/>
          <p:nvPr/>
        </p:nvSpPr>
        <p:spPr>
          <a:xfrm>
            <a:off x="6042344" y="3212665"/>
            <a:ext cx="3689484" cy="613999"/>
          </a:xfrm>
          <a:prstGeom prst="rect">
            <a:avLst/>
          </a:prstGeom>
          <a:noFill/>
          <a:ln>
            <a:noFill/>
          </a:ln>
        </p:spPr>
        <p:txBody>
          <a:bodyPr lIns="121875" tIns="60925" rIns="121875" bIns="60925" anchor="ctr" anchorCtr="0">
            <a:noAutofit/>
          </a:bodyPr>
          <a:lstStyle/>
          <a:p>
            <a:pPr>
              <a:lnSpc>
                <a:spcPct val="83333"/>
              </a:lnSpc>
              <a:buSzPct val="25000"/>
            </a:pPr>
            <a:r>
              <a:rPr lang="en-US" sz="1600" b="1" dirty="0" smtClean="0">
                <a:solidFill>
                  <a:srgbClr val="FFFFFF"/>
                </a:solidFill>
                <a:latin typeface="Nixie One"/>
                <a:ea typeface="Nixie One"/>
                <a:cs typeface="Nixie One"/>
                <a:sym typeface="Nixie One"/>
              </a:rPr>
              <a:t>Quadratic </a:t>
            </a:r>
            <a:r>
              <a:rPr lang="en-US" sz="1600" b="1" dirty="0">
                <a:solidFill>
                  <a:srgbClr val="FFFFFF"/>
                </a:solidFill>
                <a:latin typeface="Nixie One"/>
                <a:ea typeface="Nixie One"/>
                <a:cs typeface="Nixie One"/>
                <a:sym typeface="Nixie One"/>
              </a:rPr>
              <a:t>Unconstrained Binary Optimization</a:t>
            </a:r>
          </a:p>
          <a:p>
            <a:pPr>
              <a:buSzPct val="25000"/>
            </a:pPr>
            <a:r>
              <a:rPr lang="en-US" sz="1300" dirty="0">
                <a:solidFill>
                  <a:srgbClr val="FFFFFF"/>
                </a:solidFill>
                <a:latin typeface="Nixie One"/>
                <a:ea typeface="Nixie One"/>
                <a:cs typeface="Nixie One"/>
                <a:sym typeface="Nixie One"/>
              </a:rPr>
              <a:t>Most Complicated Problem in optimization</a:t>
            </a:r>
          </a:p>
        </p:txBody>
      </p:sp>
      <p:sp>
        <p:nvSpPr>
          <p:cNvPr id="367" name="Shape 367"/>
          <p:cNvSpPr txBox="1"/>
          <p:nvPr/>
        </p:nvSpPr>
        <p:spPr>
          <a:xfrm>
            <a:off x="5171930" y="4201332"/>
            <a:ext cx="795598" cy="599600"/>
          </a:xfrm>
          <a:prstGeom prst="rect">
            <a:avLst/>
          </a:prstGeom>
          <a:noFill/>
          <a:ln>
            <a:noFill/>
          </a:ln>
        </p:spPr>
        <p:txBody>
          <a:bodyPr lIns="121875" tIns="60925" rIns="121875" bIns="60925" anchor="ctr" anchorCtr="0">
            <a:noAutofit/>
          </a:bodyPr>
          <a:lstStyle/>
          <a:p>
            <a:pPr algn="ctr">
              <a:buSzPct val="25000"/>
            </a:pPr>
            <a:r>
              <a:rPr lang="en-US" sz="3200" b="1">
                <a:solidFill>
                  <a:srgbClr val="FFFFFF"/>
                </a:solidFill>
                <a:latin typeface="Nixie One"/>
                <a:ea typeface="Nixie One"/>
                <a:cs typeface="Nixie One"/>
                <a:sym typeface="Nixie One"/>
              </a:rPr>
              <a:t>03</a:t>
            </a:r>
          </a:p>
        </p:txBody>
      </p:sp>
      <p:cxnSp>
        <p:nvCxnSpPr>
          <p:cNvPr id="368" name="Shape 368"/>
          <p:cNvCxnSpPr/>
          <p:nvPr/>
        </p:nvCxnSpPr>
        <p:spPr>
          <a:xfrm>
            <a:off x="5967983" y="4239178"/>
            <a:ext cx="0" cy="523998"/>
          </a:xfrm>
          <a:prstGeom prst="straightConnector1">
            <a:avLst/>
          </a:prstGeom>
          <a:noFill/>
          <a:ln w="9525" cap="rnd" cmpd="sng">
            <a:solidFill>
              <a:srgbClr val="FFFFFF"/>
            </a:solidFill>
            <a:prstDash val="solid"/>
            <a:round/>
            <a:headEnd type="none" w="med" len="med"/>
            <a:tailEnd type="none" w="med" len="med"/>
          </a:ln>
        </p:spPr>
      </p:cxnSp>
      <p:sp>
        <p:nvSpPr>
          <p:cNvPr id="369" name="Shape 369"/>
          <p:cNvSpPr txBox="1"/>
          <p:nvPr/>
        </p:nvSpPr>
        <p:spPr>
          <a:xfrm>
            <a:off x="6042346" y="4125748"/>
            <a:ext cx="2748957" cy="765599"/>
          </a:xfrm>
          <a:prstGeom prst="rect">
            <a:avLst/>
          </a:prstGeom>
          <a:noFill/>
          <a:ln>
            <a:noFill/>
          </a:ln>
        </p:spPr>
        <p:txBody>
          <a:bodyPr lIns="121875" tIns="60925" rIns="121875" bIns="60925" anchor="ctr" anchorCtr="0">
            <a:noAutofit/>
          </a:bodyPr>
          <a:lstStyle/>
          <a:p>
            <a:pPr>
              <a:lnSpc>
                <a:spcPct val="83333"/>
              </a:lnSpc>
              <a:buSzPct val="25000"/>
            </a:pPr>
            <a:r>
              <a:rPr lang="en-US" sz="1600" b="1" dirty="0" smtClean="0">
                <a:solidFill>
                  <a:srgbClr val="FFFFFF"/>
                </a:solidFill>
                <a:latin typeface="Nixie One"/>
                <a:ea typeface="Nixie One"/>
                <a:cs typeface="Nixie One"/>
                <a:sym typeface="Nixie One"/>
              </a:rPr>
              <a:t>Complex Numbers and Hamiltonian </a:t>
            </a:r>
            <a:r>
              <a:rPr lang="en-US" sz="1600" b="1" dirty="0">
                <a:solidFill>
                  <a:srgbClr val="FFFFFF"/>
                </a:solidFill>
                <a:latin typeface="Nixie One"/>
                <a:ea typeface="Nixie One"/>
                <a:cs typeface="Nixie One"/>
                <a:sym typeface="Nixie One"/>
              </a:rPr>
              <a:t>Calculus</a:t>
            </a:r>
          </a:p>
          <a:p>
            <a:pPr>
              <a:buSzPct val="25000"/>
            </a:pPr>
            <a:r>
              <a:rPr lang="en-US" sz="1300" dirty="0">
                <a:solidFill>
                  <a:srgbClr val="FFFFFF"/>
                </a:solidFill>
                <a:latin typeface="Nixie One"/>
                <a:ea typeface="Nixie One"/>
                <a:cs typeface="Nixie One"/>
                <a:sym typeface="Nixie One"/>
              </a:rPr>
              <a:t>Will Change the Quantum Computer in a new form</a:t>
            </a:r>
          </a:p>
        </p:txBody>
      </p:sp>
      <p:sp>
        <p:nvSpPr>
          <p:cNvPr id="370" name="Shape 370"/>
          <p:cNvSpPr txBox="1"/>
          <p:nvPr/>
        </p:nvSpPr>
        <p:spPr>
          <a:xfrm>
            <a:off x="5171930" y="5175467"/>
            <a:ext cx="795598" cy="599600"/>
          </a:xfrm>
          <a:prstGeom prst="rect">
            <a:avLst/>
          </a:prstGeom>
          <a:noFill/>
          <a:ln>
            <a:noFill/>
          </a:ln>
        </p:spPr>
        <p:txBody>
          <a:bodyPr lIns="121875" tIns="60925" rIns="121875" bIns="60925" anchor="ctr" anchorCtr="0">
            <a:noAutofit/>
          </a:bodyPr>
          <a:lstStyle/>
          <a:p>
            <a:pPr algn="ctr">
              <a:buSzPct val="25000"/>
            </a:pPr>
            <a:r>
              <a:rPr lang="en-US" sz="3200" b="1">
                <a:solidFill>
                  <a:srgbClr val="FFFFFF"/>
                </a:solidFill>
                <a:latin typeface="Nixie One"/>
                <a:ea typeface="Nixie One"/>
                <a:cs typeface="Nixie One"/>
                <a:sym typeface="Nixie One"/>
              </a:rPr>
              <a:t>04</a:t>
            </a:r>
          </a:p>
        </p:txBody>
      </p:sp>
      <p:cxnSp>
        <p:nvCxnSpPr>
          <p:cNvPr id="371" name="Shape 371"/>
          <p:cNvCxnSpPr/>
          <p:nvPr/>
        </p:nvCxnSpPr>
        <p:spPr>
          <a:xfrm>
            <a:off x="5967980" y="5213301"/>
            <a:ext cx="0" cy="523998"/>
          </a:xfrm>
          <a:prstGeom prst="straightConnector1">
            <a:avLst/>
          </a:prstGeom>
          <a:noFill/>
          <a:ln w="9525" cap="rnd" cmpd="sng">
            <a:solidFill>
              <a:srgbClr val="FFFFFF"/>
            </a:solidFill>
            <a:prstDash val="solid"/>
            <a:round/>
            <a:headEnd type="none" w="med" len="med"/>
            <a:tailEnd type="none" w="med" len="med"/>
          </a:ln>
        </p:spPr>
      </p:cxnSp>
      <p:sp>
        <p:nvSpPr>
          <p:cNvPr id="372" name="Shape 372"/>
          <p:cNvSpPr txBox="1"/>
          <p:nvPr/>
        </p:nvSpPr>
        <p:spPr>
          <a:xfrm>
            <a:off x="6042342" y="5101528"/>
            <a:ext cx="2722835" cy="765599"/>
          </a:xfrm>
          <a:prstGeom prst="rect">
            <a:avLst/>
          </a:prstGeom>
          <a:noFill/>
          <a:ln>
            <a:noFill/>
          </a:ln>
        </p:spPr>
        <p:txBody>
          <a:bodyPr lIns="121875" tIns="60925" rIns="121875" bIns="60925" anchor="ctr" anchorCtr="0">
            <a:noAutofit/>
          </a:bodyPr>
          <a:lstStyle/>
          <a:p>
            <a:pPr>
              <a:lnSpc>
                <a:spcPct val="83333"/>
              </a:lnSpc>
              <a:buSzPct val="25000"/>
            </a:pPr>
            <a:r>
              <a:rPr lang="en-US" sz="1600" b="1" dirty="0">
                <a:solidFill>
                  <a:srgbClr val="FFFFFF"/>
                </a:solidFill>
                <a:latin typeface="Nixie One"/>
                <a:ea typeface="Nixie One"/>
                <a:cs typeface="Nixie One"/>
                <a:sym typeface="Nixie One"/>
              </a:rPr>
              <a:t>Quantum Neural Network</a:t>
            </a:r>
          </a:p>
          <a:p>
            <a:pPr>
              <a:buSzPct val="25000"/>
            </a:pPr>
            <a:r>
              <a:rPr lang="en-US" sz="1300" dirty="0">
                <a:solidFill>
                  <a:srgbClr val="FFFFFF"/>
                </a:solidFill>
                <a:latin typeface="Nixie One"/>
                <a:ea typeface="Nixie One"/>
                <a:cs typeface="Nixie One"/>
                <a:sym typeface="Nixie One"/>
              </a:rPr>
              <a:t>An under research will change the whole machine learning world</a:t>
            </a:r>
          </a:p>
        </p:txBody>
      </p:sp>
      <p:sp>
        <p:nvSpPr>
          <p:cNvPr id="373" name="Shape 373"/>
          <p:cNvSpPr/>
          <p:nvPr/>
        </p:nvSpPr>
        <p:spPr>
          <a:xfrm flipH="1">
            <a:off x="5049501" y="2013039"/>
            <a:ext cx="122400" cy="3971600"/>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411"/>
                </a:srgbClr>
              </a:gs>
              <a:gs pos="100000">
                <a:srgbClr val="FFFFFF">
                  <a:alpha val="24313"/>
                </a:srgbClr>
              </a:gs>
            </a:gsLst>
            <a:lin ang="0" scaled="0"/>
          </a:gradFill>
          <a:ln>
            <a:noFill/>
          </a:ln>
        </p:spPr>
        <p:txBody>
          <a:bodyPr lIns="121875" tIns="60925" rIns="121875" bIns="60925" anchor="ctr" anchorCtr="0">
            <a:noAutofit/>
          </a:bodyPr>
          <a:lstStyle/>
          <a:p>
            <a:pPr algn="ctr"/>
            <a:endParaRPr sz="3200">
              <a:solidFill>
                <a:srgbClr val="FFFFFF"/>
              </a:solidFill>
            </a:endParaRPr>
          </a:p>
        </p:txBody>
      </p:sp>
      <p:sp>
        <p:nvSpPr>
          <p:cNvPr id="374" name="Shape 374"/>
          <p:cNvSpPr/>
          <p:nvPr/>
        </p:nvSpPr>
        <p:spPr>
          <a:xfrm>
            <a:off x="4250832" y="2195160"/>
            <a:ext cx="437087" cy="381419"/>
          </a:xfrm>
          <a:custGeom>
            <a:avLst/>
            <a:gdLst/>
            <a:ahLst/>
            <a:cxnLst/>
            <a:rect l="0" t="0" r="0" b="0"/>
            <a:pathLst>
              <a:path w="120000" h="120000" fill="none" extrusionOk="0">
                <a:moveTo>
                  <a:pt x="59996" y="0"/>
                </a:moveTo>
                <a:lnTo>
                  <a:pt x="0" y="66199"/>
                </a:lnTo>
                <a:lnTo>
                  <a:pt x="18779" y="66199"/>
                </a:lnTo>
                <a:lnTo>
                  <a:pt x="18779" y="114159"/>
                </a:lnTo>
                <a:lnTo>
                  <a:pt x="18779" y="114159"/>
                </a:lnTo>
                <a:lnTo>
                  <a:pt x="18942" y="115439"/>
                </a:lnTo>
                <a:lnTo>
                  <a:pt x="19256" y="116533"/>
                </a:lnTo>
                <a:lnTo>
                  <a:pt x="19733" y="117446"/>
                </a:lnTo>
                <a:lnTo>
                  <a:pt x="20210" y="118352"/>
                </a:lnTo>
                <a:lnTo>
                  <a:pt x="21007" y="119086"/>
                </a:lnTo>
                <a:lnTo>
                  <a:pt x="21961" y="119633"/>
                </a:lnTo>
                <a:lnTo>
                  <a:pt x="22921" y="120000"/>
                </a:lnTo>
                <a:lnTo>
                  <a:pt x="23875" y="120000"/>
                </a:lnTo>
                <a:lnTo>
                  <a:pt x="48378" y="120000"/>
                </a:lnTo>
                <a:lnTo>
                  <a:pt x="48378" y="100486"/>
                </a:lnTo>
                <a:lnTo>
                  <a:pt x="48378" y="100486"/>
                </a:lnTo>
                <a:lnTo>
                  <a:pt x="48542" y="98292"/>
                </a:lnTo>
                <a:lnTo>
                  <a:pt x="49176" y="96293"/>
                </a:lnTo>
                <a:lnTo>
                  <a:pt x="49973" y="94466"/>
                </a:lnTo>
                <a:lnTo>
                  <a:pt x="51084" y="93006"/>
                </a:lnTo>
                <a:lnTo>
                  <a:pt x="52521" y="91733"/>
                </a:lnTo>
                <a:lnTo>
                  <a:pt x="53952" y="90819"/>
                </a:lnTo>
                <a:lnTo>
                  <a:pt x="55703" y="90086"/>
                </a:lnTo>
                <a:lnTo>
                  <a:pt x="57611" y="89906"/>
                </a:lnTo>
                <a:lnTo>
                  <a:pt x="62388" y="89906"/>
                </a:lnTo>
                <a:lnTo>
                  <a:pt x="62388" y="89906"/>
                </a:lnTo>
                <a:lnTo>
                  <a:pt x="64296" y="90086"/>
                </a:lnTo>
                <a:lnTo>
                  <a:pt x="66047" y="90819"/>
                </a:lnTo>
                <a:lnTo>
                  <a:pt x="67478" y="91733"/>
                </a:lnTo>
                <a:lnTo>
                  <a:pt x="68909" y="93006"/>
                </a:lnTo>
                <a:lnTo>
                  <a:pt x="70026" y="94466"/>
                </a:lnTo>
                <a:lnTo>
                  <a:pt x="70817" y="96293"/>
                </a:lnTo>
                <a:lnTo>
                  <a:pt x="71457" y="98292"/>
                </a:lnTo>
                <a:lnTo>
                  <a:pt x="71614" y="100486"/>
                </a:lnTo>
                <a:lnTo>
                  <a:pt x="71614" y="120000"/>
                </a:lnTo>
                <a:lnTo>
                  <a:pt x="96124" y="120000"/>
                </a:lnTo>
                <a:lnTo>
                  <a:pt x="96124" y="120000"/>
                </a:lnTo>
                <a:lnTo>
                  <a:pt x="97078" y="120000"/>
                </a:lnTo>
                <a:lnTo>
                  <a:pt x="98032" y="119633"/>
                </a:lnTo>
                <a:lnTo>
                  <a:pt x="98986" y="119086"/>
                </a:lnTo>
                <a:lnTo>
                  <a:pt x="99783" y="118352"/>
                </a:lnTo>
                <a:lnTo>
                  <a:pt x="100260" y="117446"/>
                </a:lnTo>
                <a:lnTo>
                  <a:pt x="100737" y="116533"/>
                </a:lnTo>
                <a:lnTo>
                  <a:pt x="101057" y="115439"/>
                </a:lnTo>
                <a:lnTo>
                  <a:pt x="101214" y="114159"/>
                </a:lnTo>
                <a:lnTo>
                  <a:pt x="101214" y="66199"/>
                </a:lnTo>
                <a:lnTo>
                  <a:pt x="119993" y="66199"/>
                </a:lnTo>
                <a:lnTo>
                  <a:pt x="59996" y="0"/>
                </a:lnTo>
                <a:close/>
              </a:path>
            </a:pathLst>
          </a:custGeom>
          <a:noFill/>
          <a:ln w="9525" cap="rnd" cmpd="sng">
            <a:solidFill>
              <a:srgbClr val="FFFFFF"/>
            </a:solidFill>
            <a:prstDash val="solid"/>
            <a:round/>
            <a:headEnd type="none" w="med" len="med"/>
            <a:tailEnd type="none" w="med" len="med"/>
          </a:ln>
        </p:spPr>
        <p:txBody>
          <a:bodyPr lIns="121875" tIns="121875" rIns="121875" bIns="121875" anchor="ctr" anchorCtr="0">
            <a:noAutofit/>
          </a:bodyPr>
          <a:lstStyle/>
          <a:p>
            <a:endParaRPr sz="1800">
              <a:latin typeface="Trebuchet MS"/>
              <a:ea typeface="Trebuchet MS"/>
              <a:cs typeface="Trebuchet MS"/>
              <a:sym typeface="Trebuchet MS"/>
            </a:endParaRPr>
          </a:p>
        </p:txBody>
      </p:sp>
      <p:grpSp>
        <p:nvGrpSpPr>
          <p:cNvPr id="375" name="Shape 375"/>
          <p:cNvGrpSpPr/>
          <p:nvPr/>
        </p:nvGrpSpPr>
        <p:grpSpPr>
          <a:xfrm>
            <a:off x="4246773" y="3285697"/>
            <a:ext cx="445202" cy="445202"/>
            <a:chOff x="5941025" y="3634400"/>
            <a:chExt cx="467649" cy="467649"/>
          </a:xfrm>
        </p:grpSpPr>
        <p:sp>
          <p:nvSpPr>
            <p:cNvPr id="376" name="Shape 376"/>
            <p:cNvSpPr/>
            <p:nvPr/>
          </p:nvSpPr>
          <p:spPr>
            <a:xfrm>
              <a:off x="5941025" y="3634400"/>
              <a:ext cx="467649" cy="467649"/>
            </a:xfrm>
            <a:custGeom>
              <a:avLst/>
              <a:gdLst/>
              <a:ahLst/>
              <a:cxnLst/>
              <a:rect l="0" t="0" r="0" b="0"/>
              <a:pathLst>
                <a:path w="120000" h="120000" fill="none" extrusionOk="0">
                  <a:moveTo>
                    <a:pt x="60000" y="6"/>
                  </a:moveTo>
                  <a:lnTo>
                    <a:pt x="60000" y="6"/>
                  </a:lnTo>
                  <a:lnTo>
                    <a:pt x="56875" y="160"/>
                  </a:lnTo>
                  <a:lnTo>
                    <a:pt x="53905" y="320"/>
                  </a:lnTo>
                  <a:lnTo>
                    <a:pt x="50935" y="789"/>
                  </a:lnTo>
                  <a:lnTo>
                    <a:pt x="47971" y="1257"/>
                  </a:lnTo>
                  <a:lnTo>
                    <a:pt x="45001" y="1879"/>
                  </a:lnTo>
                  <a:lnTo>
                    <a:pt x="42191" y="2816"/>
                  </a:lnTo>
                  <a:lnTo>
                    <a:pt x="39375" y="3752"/>
                  </a:lnTo>
                  <a:lnTo>
                    <a:pt x="36719" y="4695"/>
                  </a:lnTo>
                  <a:lnTo>
                    <a:pt x="34063" y="5940"/>
                  </a:lnTo>
                  <a:lnTo>
                    <a:pt x="31408" y="7351"/>
                  </a:lnTo>
                  <a:lnTo>
                    <a:pt x="28906" y="8756"/>
                  </a:lnTo>
                  <a:lnTo>
                    <a:pt x="26410" y="10315"/>
                  </a:lnTo>
                  <a:lnTo>
                    <a:pt x="24062" y="12034"/>
                  </a:lnTo>
                  <a:lnTo>
                    <a:pt x="21875" y="13753"/>
                  </a:lnTo>
                  <a:lnTo>
                    <a:pt x="19687" y="15627"/>
                  </a:lnTo>
                  <a:lnTo>
                    <a:pt x="17660" y="17660"/>
                  </a:lnTo>
                  <a:lnTo>
                    <a:pt x="15627" y="19694"/>
                  </a:lnTo>
                  <a:lnTo>
                    <a:pt x="13753" y="21881"/>
                  </a:lnTo>
                  <a:lnTo>
                    <a:pt x="12034" y="24069"/>
                  </a:lnTo>
                  <a:lnTo>
                    <a:pt x="10315" y="26410"/>
                  </a:lnTo>
                  <a:lnTo>
                    <a:pt x="8756" y="28912"/>
                  </a:lnTo>
                  <a:lnTo>
                    <a:pt x="7345" y="31408"/>
                  </a:lnTo>
                  <a:lnTo>
                    <a:pt x="5940" y="34063"/>
                  </a:lnTo>
                  <a:lnTo>
                    <a:pt x="4689" y="36719"/>
                  </a:lnTo>
                  <a:lnTo>
                    <a:pt x="3752" y="39375"/>
                  </a:lnTo>
                  <a:lnTo>
                    <a:pt x="2816" y="42191"/>
                  </a:lnTo>
                  <a:lnTo>
                    <a:pt x="1879" y="45001"/>
                  </a:lnTo>
                  <a:lnTo>
                    <a:pt x="1257" y="47971"/>
                  </a:lnTo>
                  <a:lnTo>
                    <a:pt x="789" y="50941"/>
                  </a:lnTo>
                  <a:lnTo>
                    <a:pt x="314" y="53905"/>
                  </a:lnTo>
                  <a:lnTo>
                    <a:pt x="160" y="56875"/>
                  </a:lnTo>
                  <a:lnTo>
                    <a:pt x="6" y="60000"/>
                  </a:lnTo>
                  <a:lnTo>
                    <a:pt x="6" y="60000"/>
                  </a:lnTo>
                  <a:lnTo>
                    <a:pt x="160" y="63124"/>
                  </a:lnTo>
                  <a:lnTo>
                    <a:pt x="314" y="66094"/>
                  </a:lnTo>
                  <a:lnTo>
                    <a:pt x="789" y="69064"/>
                  </a:lnTo>
                  <a:lnTo>
                    <a:pt x="1257" y="72034"/>
                  </a:lnTo>
                  <a:lnTo>
                    <a:pt x="1879" y="74998"/>
                  </a:lnTo>
                  <a:lnTo>
                    <a:pt x="2816" y="77814"/>
                  </a:lnTo>
                  <a:lnTo>
                    <a:pt x="3752" y="80624"/>
                  </a:lnTo>
                  <a:lnTo>
                    <a:pt x="4689" y="83280"/>
                  </a:lnTo>
                  <a:lnTo>
                    <a:pt x="5940" y="85936"/>
                  </a:lnTo>
                  <a:lnTo>
                    <a:pt x="7345" y="88591"/>
                  </a:lnTo>
                  <a:lnTo>
                    <a:pt x="8756" y="91093"/>
                  </a:lnTo>
                  <a:lnTo>
                    <a:pt x="10315" y="93595"/>
                  </a:lnTo>
                  <a:lnTo>
                    <a:pt x="12034" y="95937"/>
                  </a:lnTo>
                  <a:lnTo>
                    <a:pt x="13753" y="98124"/>
                  </a:lnTo>
                  <a:lnTo>
                    <a:pt x="15627" y="100312"/>
                  </a:lnTo>
                  <a:lnTo>
                    <a:pt x="17660" y="102339"/>
                  </a:lnTo>
                  <a:lnTo>
                    <a:pt x="19687" y="104372"/>
                  </a:lnTo>
                  <a:lnTo>
                    <a:pt x="21875" y="106246"/>
                  </a:lnTo>
                  <a:lnTo>
                    <a:pt x="24062" y="107965"/>
                  </a:lnTo>
                  <a:lnTo>
                    <a:pt x="26410" y="109684"/>
                  </a:lnTo>
                  <a:lnTo>
                    <a:pt x="28906" y="111249"/>
                  </a:lnTo>
                  <a:lnTo>
                    <a:pt x="31408" y="112654"/>
                  </a:lnTo>
                  <a:lnTo>
                    <a:pt x="34063" y="114059"/>
                  </a:lnTo>
                  <a:lnTo>
                    <a:pt x="36719" y="115310"/>
                  </a:lnTo>
                  <a:lnTo>
                    <a:pt x="39375" y="116247"/>
                  </a:lnTo>
                  <a:lnTo>
                    <a:pt x="42191" y="117183"/>
                  </a:lnTo>
                  <a:lnTo>
                    <a:pt x="45001" y="118120"/>
                  </a:lnTo>
                  <a:lnTo>
                    <a:pt x="47971" y="118749"/>
                  </a:lnTo>
                  <a:lnTo>
                    <a:pt x="50935" y="119217"/>
                  </a:lnTo>
                  <a:lnTo>
                    <a:pt x="53905" y="119685"/>
                  </a:lnTo>
                  <a:lnTo>
                    <a:pt x="56875" y="119839"/>
                  </a:lnTo>
                  <a:lnTo>
                    <a:pt x="60000" y="120000"/>
                  </a:lnTo>
                  <a:lnTo>
                    <a:pt x="60000" y="120000"/>
                  </a:lnTo>
                  <a:lnTo>
                    <a:pt x="63124" y="119839"/>
                  </a:lnTo>
                  <a:lnTo>
                    <a:pt x="66094" y="119685"/>
                  </a:lnTo>
                  <a:lnTo>
                    <a:pt x="69064" y="119217"/>
                  </a:lnTo>
                  <a:lnTo>
                    <a:pt x="72028" y="118749"/>
                  </a:lnTo>
                  <a:lnTo>
                    <a:pt x="74998" y="118120"/>
                  </a:lnTo>
                  <a:lnTo>
                    <a:pt x="77814" y="117183"/>
                  </a:lnTo>
                  <a:lnTo>
                    <a:pt x="80624" y="116247"/>
                  </a:lnTo>
                  <a:lnTo>
                    <a:pt x="83280" y="115310"/>
                  </a:lnTo>
                  <a:lnTo>
                    <a:pt x="85936" y="114059"/>
                  </a:lnTo>
                  <a:lnTo>
                    <a:pt x="88591" y="112654"/>
                  </a:lnTo>
                  <a:lnTo>
                    <a:pt x="91093" y="111249"/>
                  </a:lnTo>
                  <a:lnTo>
                    <a:pt x="93589" y="109684"/>
                  </a:lnTo>
                  <a:lnTo>
                    <a:pt x="95937" y="107965"/>
                  </a:lnTo>
                  <a:lnTo>
                    <a:pt x="98124" y="106246"/>
                  </a:lnTo>
                  <a:lnTo>
                    <a:pt x="100312" y="104372"/>
                  </a:lnTo>
                  <a:lnTo>
                    <a:pt x="102339" y="102339"/>
                  </a:lnTo>
                  <a:lnTo>
                    <a:pt x="104372" y="100312"/>
                  </a:lnTo>
                  <a:lnTo>
                    <a:pt x="106246" y="98124"/>
                  </a:lnTo>
                  <a:lnTo>
                    <a:pt x="107965" y="95937"/>
                  </a:lnTo>
                  <a:lnTo>
                    <a:pt x="109684" y="93595"/>
                  </a:lnTo>
                  <a:lnTo>
                    <a:pt x="111243" y="91093"/>
                  </a:lnTo>
                  <a:lnTo>
                    <a:pt x="112654" y="88591"/>
                  </a:lnTo>
                  <a:lnTo>
                    <a:pt x="114059" y="85936"/>
                  </a:lnTo>
                  <a:lnTo>
                    <a:pt x="115310" y="83280"/>
                  </a:lnTo>
                  <a:lnTo>
                    <a:pt x="116247" y="80624"/>
                  </a:lnTo>
                  <a:lnTo>
                    <a:pt x="117183" y="77814"/>
                  </a:lnTo>
                  <a:lnTo>
                    <a:pt x="118120" y="74998"/>
                  </a:lnTo>
                  <a:lnTo>
                    <a:pt x="118749" y="72034"/>
                  </a:lnTo>
                  <a:lnTo>
                    <a:pt x="119217" y="69064"/>
                  </a:lnTo>
                  <a:lnTo>
                    <a:pt x="119685" y="66094"/>
                  </a:lnTo>
                  <a:lnTo>
                    <a:pt x="119839" y="63124"/>
                  </a:lnTo>
                  <a:lnTo>
                    <a:pt x="119993" y="60000"/>
                  </a:lnTo>
                  <a:lnTo>
                    <a:pt x="119993" y="60000"/>
                  </a:lnTo>
                  <a:lnTo>
                    <a:pt x="119839" y="56875"/>
                  </a:lnTo>
                  <a:lnTo>
                    <a:pt x="119685" y="53905"/>
                  </a:lnTo>
                  <a:lnTo>
                    <a:pt x="119217" y="50941"/>
                  </a:lnTo>
                  <a:lnTo>
                    <a:pt x="118749" y="47971"/>
                  </a:lnTo>
                  <a:lnTo>
                    <a:pt x="118120" y="45001"/>
                  </a:lnTo>
                  <a:lnTo>
                    <a:pt x="117183" y="42191"/>
                  </a:lnTo>
                  <a:lnTo>
                    <a:pt x="116247" y="39375"/>
                  </a:lnTo>
                  <a:lnTo>
                    <a:pt x="115310" y="36719"/>
                  </a:lnTo>
                  <a:lnTo>
                    <a:pt x="114059" y="34063"/>
                  </a:lnTo>
                  <a:lnTo>
                    <a:pt x="112654" y="31408"/>
                  </a:lnTo>
                  <a:lnTo>
                    <a:pt x="111243" y="28912"/>
                  </a:lnTo>
                  <a:lnTo>
                    <a:pt x="109684" y="26410"/>
                  </a:lnTo>
                  <a:lnTo>
                    <a:pt x="107965" y="24069"/>
                  </a:lnTo>
                  <a:lnTo>
                    <a:pt x="106246" y="21881"/>
                  </a:lnTo>
                  <a:lnTo>
                    <a:pt x="104372" y="19694"/>
                  </a:lnTo>
                  <a:lnTo>
                    <a:pt x="102339" y="17660"/>
                  </a:lnTo>
                  <a:lnTo>
                    <a:pt x="100312" y="15627"/>
                  </a:lnTo>
                  <a:lnTo>
                    <a:pt x="98124" y="13753"/>
                  </a:lnTo>
                  <a:lnTo>
                    <a:pt x="95937" y="12034"/>
                  </a:lnTo>
                  <a:lnTo>
                    <a:pt x="93589" y="10315"/>
                  </a:lnTo>
                  <a:lnTo>
                    <a:pt x="91093" y="8756"/>
                  </a:lnTo>
                  <a:lnTo>
                    <a:pt x="88591" y="7351"/>
                  </a:lnTo>
                  <a:lnTo>
                    <a:pt x="85936" y="5940"/>
                  </a:lnTo>
                  <a:lnTo>
                    <a:pt x="83280" y="4695"/>
                  </a:lnTo>
                  <a:lnTo>
                    <a:pt x="80624" y="3752"/>
                  </a:lnTo>
                  <a:lnTo>
                    <a:pt x="77814" y="2816"/>
                  </a:lnTo>
                  <a:lnTo>
                    <a:pt x="74998" y="1879"/>
                  </a:lnTo>
                  <a:lnTo>
                    <a:pt x="72028" y="1257"/>
                  </a:lnTo>
                  <a:lnTo>
                    <a:pt x="69064" y="789"/>
                  </a:lnTo>
                  <a:lnTo>
                    <a:pt x="66094" y="320"/>
                  </a:lnTo>
                  <a:lnTo>
                    <a:pt x="63124" y="160"/>
                  </a:lnTo>
                  <a:lnTo>
                    <a:pt x="60000" y="6"/>
                  </a:lnTo>
                  <a:lnTo>
                    <a:pt x="60000" y="6"/>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77" name="Shape 377"/>
            <p:cNvSpPr/>
            <p:nvPr/>
          </p:nvSpPr>
          <p:spPr>
            <a:xfrm>
              <a:off x="6211975" y="3753150"/>
              <a:ext cx="19524" cy="18900"/>
            </a:xfrm>
            <a:custGeom>
              <a:avLst/>
              <a:gdLst/>
              <a:ahLst/>
              <a:cxnLst/>
              <a:rect l="0" t="0" r="0" b="0"/>
              <a:pathLst>
                <a:path w="120000" h="120000" fill="none" extrusionOk="0">
                  <a:moveTo>
                    <a:pt x="89884" y="0"/>
                  </a:moveTo>
                  <a:lnTo>
                    <a:pt x="89884" y="0"/>
                  </a:lnTo>
                  <a:lnTo>
                    <a:pt x="101101" y="3809"/>
                  </a:lnTo>
                  <a:lnTo>
                    <a:pt x="108629" y="7777"/>
                  </a:lnTo>
                  <a:lnTo>
                    <a:pt x="116158" y="19365"/>
                  </a:lnTo>
                  <a:lnTo>
                    <a:pt x="119846" y="30952"/>
                  </a:lnTo>
                  <a:lnTo>
                    <a:pt x="119846" y="30952"/>
                  </a:lnTo>
                  <a:lnTo>
                    <a:pt x="116158" y="42539"/>
                  </a:lnTo>
                  <a:lnTo>
                    <a:pt x="108629" y="61904"/>
                  </a:lnTo>
                  <a:lnTo>
                    <a:pt x="101101" y="77301"/>
                  </a:lnTo>
                  <a:lnTo>
                    <a:pt x="89884" y="88888"/>
                  </a:lnTo>
                  <a:lnTo>
                    <a:pt x="89884" y="88888"/>
                  </a:lnTo>
                  <a:lnTo>
                    <a:pt x="74980" y="100476"/>
                  </a:lnTo>
                  <a:lnTo>
                    <a:pt x="59923" y="112063"/>
                  </a:lnTo>
                  <a:lnTo>
                    <a:pt x="45019" y="119841"/>
                  </a:lnTo>
                  <a:lnTo>
                    <a:pt x="30115" y="119841"/>
                  </a:lnTo>
                  <a:lnTo>
                    <a:pt x="30115" y="119841"/>
                  </a:lnTo>
                  <a:lnTo>
                    <a:pt x="18745" y="119841"/>
                  </a:lnTo>
                  <a:lnTo>
                    <a:pt x="11370" y="112063"/>
                  </a:lnTo>
                  <a:lnTo>
                    <a:pt x="3841" y="100476"/>
                  </a:lnTo>
                  <a:lnTo>
                    <a:pt x="153" y="88888"/>
                  </a:lnTo>
                  <a:lnTo>
                    <a:pt x="153" y="88888"/>
                  </a:lnTo>
                  <a:lnTo>
                    <a:pt x="3841" y="77301"/>
                  </a:lnTo>
                  <a:lnTo>
                    <a:pt x="11370" y="61904"/>
                  </a:lnTo>
                  <a:lnTo>
                    <a:pt x="18745" y="42539"/>
                  </a:lnTo>
                  <a:lnTo>
                    <a:pt x="30115" y="30952"/>
                  </a:lnTo>
                  <a:lnTo>
                    <a:pt x="30115" y="30952"/>
                  </a:lnTo>
                  <a:lnTo>
                    <a:pt x="45019" y="19365"/>
                  </a:lnTo>
                  <a:lnTo>
                    <a:pt x="59923" y="7777"/>
                  </a:lnTo>
                  <a:lnTo>
                    <a:pt x="74980" y="3809"/>
                  </a:lnTo>
                  <a:lnTo>
                    <a:pt x="89884" y="0"/>
                  </a:lnTo>
                  <a:lnTo>
                    <a:pt x="89884"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78" name="Shape 378"/>
            <p:cNvSpPr/>
            <p:nvPr/>
          </p:nvSpPr>
          <p:spPr>
            <a:xfrm>
              <a:off x="5943475" y="3695900"/>
              <a:ext cx="177800" cy="351350"/>
            </a:xfrm>
            <a:custGeom>
              <a:avLst/>
              <a:gdLst/>
              <a:ahLst/>
              <a:cxnLst/>
              <a:rect l="0" t="0" r="0" b="0"/>
              <a:pathLst>
                <a:path w="120000" h="120000" fill="none" extrusionOk="0">
                  <a:moveTo>
                    <a:pt x="43565" y="6660"/>
                  </a:moveTo>
                  <a:lnTo>
                    <a:pt x="43565" y="6660"/>
                  </a:lnTo>
                  <a:lnTo>
                    <a:pt x="46434" y="6660"/>
                  </a:lnTo>
                  <a:lnTo>
                    <a:pt x="46434" y="6660"/>
                  </a:lnTo>
                  <a:lnTo>
                    <a:pt x="50551" y="6660"/>
                  </a:lnTo>
                  <a:lnTo>
                    <a:pt x="54246" y="7078"/>
                  </a:lnTo>
                  <a:lnTo>
                    <a:pt x="57131" y="7496"/>
                  </a:lnTo>
                  <a:lnTo>
                    <a:pt x="59173" y="8120"/>
                  </a:lnTo>
                  <a:lnTo>
                    <a:pt x="59173" y="8120"/>
                  </a:lnTo>
                  <a:lnTo>
                    <a:pt x="60826" y="8743"/>
                  </a:lnTo>
                  <a:lnTo>
                    <a:pt x="62463" y="8948"/>
                  </a:lnTo>
                  <a:lnTo>
                    <a:pt x="64116" y="8743"/>
                  </a:lnTo>
                  <a:lnTo>
                    <a:pt x="65753" y="8120"/>
                  </a:lnTo>
                  <a:lnTo>
                    <a:pt x="65753" y="8120"/>
                  </a:lnTo>
                  <a:lnTo>
                    <a:pt x="66985" y="7496"/>
                  </a:lnTo>
                  <a:lnTo>
                    <a:pt x="69043" y="7078"/>
                  </a:lnTo>
                  <a:lnTo>
                    <a:pt x="70680" y="6660"/>
                  </a:lnTo>
                  <a:lnTo>
                    <a:pt x="71912" y="6660"/>
                  </a:lnTo>
                  <a:lnTo>
                    <a:pt x="71912" y="6660"/>
                  </a:lnTo>
                  <a:lnTo>
                    <a:pt x="73970" y="6241"/>
                  </a:lnTo>
                  <a:lnTo>
                    <a:pt x="76029" y="5618"/>
                  </a:lnTo>
                  <a:lnTo>
                    <a:pt x="78897" y="4585"/>
                  </a:lnTo>
                  <a:lnTo>
                    <a:pt x="81782" y="3330"/>
                  </a:lnTo>
                  <a:lnTo>
                    <a:pt x="81782" y="3330"/>
                  </a:lnTo>
                  <a:lnTo>
                    <a:pt x="85073" y="2083"/>
                  </a:lnTo>
                  <a:lnTo>
                    <a:pt x="89173" y="1050"/>
                  </a:lnTo>
                  <a:lnTo>
                    <a:pt x="93290" y="418"/>
                  </a:lnTo>
                  <a:lnTo>
                    <a:pt x="97812" y="8"/>
                  </a:lnTo>
                  <a:lnTo>
                    <a:pt x="97812" y="8"/>
                  </a:lnTo>
                  <a:lnTo>
                    <a:pt x="99448" y="213"/>
                  </a:lnTo>
                  <a:lnTo>
                    <a:pt x="101102" y="418"/>
                  </a:lnTo>
                  <a:lnTo>
                    <a:pt x="101912" y="631"/>
                  </a:lnTo>
                  <a:lnTo>
                    <a:pt x="102739" y="1050"/>
                  </a:lnTo>
                  <a:lnTo>
                    <a:pt x="102739" y="1460"/>
                  </a:lnTo>
                  <a:lnTo>
                    <a:pt x="102739" y="2083"/>
                  </a:lnTo>
                  <a:lnTo>
                    <a:pt x="101912" y="2706"/>
                  </a:lnTo>
                  <a:lnTo>
                    <a:pt x="101102" y="3330"/>
                  </a:lnTo>
                  <a:lnTo>
                    <a:pt x="101102" y="3330"/>
                  </a:lnTo>
                  <a:lnTo>
                    <a:pt x="98622" y="4790"/>
                  </a:lnTo>
                  <a:lnTo>
                    <a:pt x="97390" y="6036"/>
                  </a:lnTo>
                  <a:lnTo>
                    <a:pt x="96985" y="7283"/>
                  </a:lnTo>
                  <a:lnTo>
                    <a:pt x="97390" y="7906"/>
                  </a:lnTo>
                  <a:lnTo>
                    <a:pt x="97812" y="8120"/>
                  </a:lnTo>
                  <a:lnTo>
                    <a:pt x="97812" y="8120"/>
                  </a:lnTo>
                  <a:lnTo>
                    <a:pt x="99043" y="8948"/>
                  </a:lnTo>
                  <a:lnTo>
                    <a:pt x="99853" y="9776"/>
                  </a:lnTo>
                  <a:lnTo>
                    <a:pt x="100680" y="10613"/>
                  </a:lnTo>
                  <a:lnTo>
                    <a:pt x="101102" y="11441"/>
                  </a:lnTo>
                  <a:lnTo>
                    <a:pt x="101102" y="11441"/>
                  </a:lnTo>
                  <a:lnTo>
                    <a:pt x="100680" y="12278"/>
                  </a:lnTo>
                  <a:lnTo>
                    <a:pt x="99853" y="13106"/>
                  </a:lnTo>
                  <a:lnTo>
                    <a:pt x="99043" y="13943"/>
                  </a:lnTo>
                  <a:lnTo>
                    <a:pt x="97812" y="14771"/>
                  </a:lnTo>
                  <a:lnTo>
                    <a:pt x="97812" y="14771"/>
                  </a:lnTo>
                  <a:lnTo>
                    <a:pt x="96985" y="14976"/>
                  </a:lnTo>
                  <a:lnTo>
                    <a:pt x="96158" y="14976"/>
                  </a:lnTo>
                  <a:lnTo>
                    <a:pt x="93695" y="14976"/>
                  </a:lnTo>
                  <a:lnTo>
                    <a:pt x="90826" y="14148"/>
                  </a:lnTo>
                  <a:lnTo>
                    <a:pt x="87941" y="13106"/>
                  </a:lnTo>
                  <a:lnTo>
                    <a:pt x="87941" y="13106"/>
                  </a:lnTo>
                  <a:lnTo>
                    <a:pt x="85478" y="11859"/>
                  </a:lnTo>
                  <a:lnTo>
                    <a:pt x="82609" y="11236"/>
                  </a:lnTo>
                  <a:lnTo>
                    <a:pt x="80129" y="11031"/>
                  </a:lnTo>
                  <a:lnTo>
                    <a:pt x="79319" y="11236"/>
                  </a:lnTo>
                  <a:lnTo>
                    <a:pt x="78492" y="11441"/>
                  </a:lnTo>
                  <a:lnTo>
                    <a:pt x="78492" y="11441"/>
                  </a:lnTo>
                  <a:lnTo>
                    <a:pt x="76856" y="12064"/>
                  </a:lnTo>
                  <a:lnTo>
                    <a:pt x="75202" y="12688"/>
                  </a:lnTo>
                  <a:lnTo>
                    <a:pt x="73565" y="12901"/>
                  </a:lnTo>
                  <a:lnTo>
                    <a:pt x="71912" y="13106"/>
                  </a:lnTo>
                  <a:lnTo>
                    <a:pt x="71912" y="13106"/>
                  </a:lnTo>
                  <a:lnTo>
                    <a:pt x="69448" y="13311"/>
                  </a:lnTo>
                  <a:lnTo>
                    <a:pt x="68217" y="13524"/>
                  </a:lnTo>
                  <a:lnTo>
                    <a:pt x="67390" y="13943"/>
                  </a:lnTo>
                  <a:lnTo>
                    <a:pt x="67390" y="13943"/>
                  </a:lnTo>
                  <a:lnTo>
                    <a:pt x="66580" y="14148"/>
                  </a:lnTo>
                  <a:lnTo>
                    <a:pt x="65348" y="14353"/>
                  </a:lnTo>
                  <a:lnTo>
                    <a:pt x="62463" y="14771"/>
                  </a:lnTo>
                  <a:lnTo>
                    <a:pt x="62463" y="14771"/>
                  </a:lnTo>
                  <a:lnTo>
                    <a:pt x="60826" y="14771"/>
                  </a:lnTo>
                  <a:lnTo>
                    <a:pt x="59173" y="15189"/>
                  </a:lnTo>
                  <a:lnTo>
                    <a:pt x="57536" y="15599"/>
                  </a:lnTo>
                  <a:lnTo>
                    <a:pt x="55883" y="16223"/>
                  </a:lnTo>
                  <a:lnTo>
                    <a:pt x="55883" y="16223"/>
                  </a:lnTo>
                  <a:lnTo>
                    <a:pt x="55478" y="16641"/>
                  </a:lnTo>
                  <a:lnTo>
                    <a:pt x="55478" y="17264"/>
                  </a:lnTo>
                  <a:lnTo>
                    <a:pt x="55478" y="18306"/>
                  </a:lnTo>
                  <a:lnTo>
                    <a:pt x="57131" y="19758"/>
                  </a:lnTo>
                  <a:lnTo>
                    <a:pt x="59173" y="21218"/>
                  </a:lnTo>
                  <a:lnTo>
                    <a:pt x="59173" y="21218"/>
                  </a:lnTo>
                  <a:lnTo>
                    <a:pt x="60826" y="21841"/>
                  </a:lnTo>
                  <a:lnTo>
                    <a:pt x="62463" y="22046"/>
                  </a:lnTo>
                  <a:lnTo>
                    <a:pt x="64116" y="22259"/>
                  </a:lnTo>
                  <a:lnTo>
                    <a:pt x="66158" y="22259"/>
                  </a:lnTo>
                  <a:lnTo>
                    <a:pt x="68217" y="22046"/>
                  </a:lnTo>
                  <a:lnTo>
                    <a:pt x="69870" y="21636"/>
                  </a:lnTo>
                  <a:lnTo>
                    <a:pt x="71912" y="21013"/>
                  </a:lnTo>
                  <a:lnTo>
                    <a:pt x="73565" y="20389"/>
                  </a:lnTo>
                  <a:lnTo>
                    <a:pt x="73565" y="20389"/>
                  </a:lnTo>
                  <a:lnTo>
                    <a:pt x="76856" y="18724"/>
                  </a:lnTo>
                  <a:lnTo>
                    <a:pt x="80129" y="17478"/>
                  </a:lnTo>
                  <a:lnTo>
                    <a:pt x="83014" y="16641"/>
                  </a:lnTo>
                  <a:lnTo>
                    <a:pt x="85073" y="16223"/>
                  </a:lnTo>
                  <a:lnTo>
                    <a:pt x="85073" y="16223"/>
                  </a:lnTo>
                  <a:lnTo>
                    <a:pt x="86304" y="16436"/>
                  </a:lnTo>
                  <a:lnTo>
                    <a:pt x="87114" y="16854"/>
                  </a:lnTo>
                  <a:lnTo>
                    <a:pt x="87941" y="17264"/>
                  </a:lnTo>
                  <a:lnTo>
                    <a:pt x="87941" y="17888"/>
                  </a:lnTo>
                  <a:lnTo>
                    <a:pt x="87941" y="17888"/>
                  </a:lnTo>
                  <a:lnTo>
                    <a:pt x="88346" y="18511"/>
                  </a:lnTo>
                  <a:lnTo>
                    <a:pt x="89173" y="19134"/>
                  </a:lnTo>
                  <a:lnTo>
                    <a:pt x="90000" y="19348"/>
                  </a:lnTo>
                  <a:lnTo>
                    <a:pt x="91231" y="19553"/>
                  </a:lnTo>
                  <a:lnTo>
                    <a:pt x="91231" y="19553"/>
                  </a:lnTo>
                  <a:lnTo>
                    <a:pt x="92868" y="19758"/>
                  </a:lnTo>
                  <a:lnTo>
                    <a:pt x="94521" y="19971"/>
                  </a:lnTo>
                  <a:lnTo>
                    <a:pt x="96158" y="20594"/>
                  </a:lnTo>
                  <a:lnTo>
                    <a:pt x="97812" y="21218"/>
                  </a:lnTo>
                  <a:lnTo>
                    <a:pt x="97812" y="21218"/>
                  </a:lnTo>
                  <a:lnTo>
                    <a:pt x="98622" y="21841"/>
                  </a:lnTo>
                  <a:lnTo>
                    <a:pt x="99043" y="22883"/>
                  </a:lnTo>
                  <a:lnTo>
                    <a:pt x="98622" y="23711"/>
                  </a:lnTo>
                  <a:lnTo>
                    <a:pt x="97812" y="24334"/>
                  </a:lnTo>
                  <a:lnTo>
                    <a:pt x="97812" y="24334"/>
                  </a:lnTo>
                  <a:lnTo>
                    <a:pt x="96158" y="24958"/>
                  </a:lnTo>
                  <a:lnTo>
                    <a:pt x="94521" y="25581"/>
                  </a:lnTo>
                  <a:lnTo>
                    <a:pt x="92868" y="25999"/>
                  </a:lnTo>
                  <a:lnTo>
                    <a:pt x="91231" y="25999"/>
                  </a:lnTo>
                  <a:lnTo>
                    <a:pt x="91231" y="25999"/>
                  </a:lnTo>
                  <a:lnTo>
                    <a:pt x="89595" y="26204"/>
                  </a:lnTo>
                  <a:lnTo>
                    <a:pt x="87114" y="27041"/>
                  </a:lnTo>
                  <a:lnTo>
                    <a:pt x="84246" y="28083"/>
                  </a:lnTo>
                  <a:lnTo>
                    <a:pt x="81782" y="29329"/>
                  </a:lnTo>
                  <a:lnTo>
                    <a:pt x="81782" y="29329"/>
                  </a:lnTo>
                  <a:lnTo>
                    <a:pt x="78897" y="30576"/>
                  </a:lnTo>
                  <a:lnTo>
                    <a:pt x="76029" y="31618"/>
                  </a:lnTo>
                  <a:lnTo>
                    <a:pt x="73970" y="32241"/>
                  </a:lnTo>
                  <a:lnTo>
                    <a:pt x="71912" y="32446"/>
                  </a:lnTo>
                  <a:lnTo>
                    <a:pt x="71912" y="32446"/>
                  </a:lnTo>
                  <a:lnTo>
                    <a:pt x="69870" y="32864"/>
                  </a:lnTo>
                  <a:lnTo>
                    <a:pt x="66985" y="33906"/>
                  </a:lnTo>
                  <a:lnTo>
                    <a:pt x="62868" y="35562"/>
                  </a:lnTo>
                  <a:lnTo>
                    <a:pt x="58768" y="37646"/>
                  </a:lnTo>
                  <a:lnTo>
                    <a:pt x="53014" y="40557"/>
                  </a:lnTo>
                  <a:lnTo>
                    <a:pt x="53014" y="40557"/>
                  </a:lnTo>
                  <a:lnTo>
                    <a:pt x="50956" y="41386"/>
                  </a:lnTo>
                  <a:lnTo>
                    <a:pt x="48492" y="42427"/>
                  </a:lnTo>
                  <a:lnTo>
                    <a:pt x="43143" y="44092"/>
                  </a:lnTo>
                  <a:lnTo>
                    <a:pt x="38217" y="45134"/>
                  </a:lnTo>
                  <a:lnTo>
                    <a:pt x="35753" y="45339"/>
                  </a:lnTo>
                  <a:lnTo>
                    <a:pt x="33695" y="45552"/>
                  </a:lnTo>
                  <a:lnTo>
                    <a:pt x="33695" y="45552"/>
                  </a:lnTo>
                  <a:lnTo>
                    <a:pt x="29595" y="45552"/>
                  </a:lnTo>
                  <a:lnTo>
                    <a:pt x="25899" y="45962"/>
                  </a:lnTo>
                  <a:lnTo>
                    <a:pt x="23014" y="46586"/>
                  </a:lnTo>
                  <a:lnTo>
                    <a:pt x="20956" y="47209"/>
                  </a:lnTo>
                  <a:lnTo>
                    <a:pt x="20956" y="47209"/>
                  </a:lnTo>
                  <a:lnTo>
                    <a:pt x="19724" y="47832"/>
                  </a:lnTo>
                  <a:lnTo>
                    <a:pt x="18492" y="48669"/>
                  </a:lnTo>
                  <a:lnTo>
                    <a:pt x="17665" y="49497"/>
                  </a:lnTo>
                  <a:lnTo>
                    <a:pt x="17665" y="50334"/>
                  </a:lnTo>
                  <a:lnTo>
                    <a:pt x="17665" y="50334"/>
                  </a:lnTo>
                  <a:lnTo>
                    <a:pt x="17665" y="51162"/>
                  </a:lnTo>
                  <a:lnTo>
                    <a:pt x="18492" y="51999"/>
                  </a:lnTo>
                  <a:lnTo>
                    <a:pt x="19724" y="52827"/>
                  </a:lnTo>
                  <a:lnTo>
                    <a:pt x="20956" y="53655"/>
                  </a:lnTo>
                  <a:lnTo>
                    <a:pt x="20956" y="53655"/>
                  </a:lnTo>
                  <a:lnTo>
                    <a:pt x="22187" y="54279"/>
                  </a:lnTo>
                  <a:lnTo>
                    <a:pt x="23841" y="54697"/>
                  </a:lnTo>
                  <a:lnTo>
                    <a:pt x="25899" y="55115"/>
                  </a:lnTo>
                  <a:lnTo>
                    <a:pt x="27131" y="55115"/>
                  </a:lnTo>
                  <a:lnTo>
                    <a:pt x="27131" y="55115"/>
                  </a:lnTo>
                  <a:lnTo>
                    <a:pt x="29173" y="55534"/>
                  </a:lnTo>
                  <a:lnTo>
                    <a:pt x="31653" y="56362"/>
                  </a:lnTo>
                  <a:lnTo>
                    <a:pt x="34926" y="57609"/>
                  </a:lnTo>
                  <a:lnTo>
                    <a:pt x="38638" y="59274"/>
                  </a:lnTo>
                  <a:lnTo>
                    <a:pt x="38638" y="59274"/>
                  </a:lnTo>
                  <a:lnTo>
                    <a:pt x="41912" y="60939"/>
                  </a:lnTo>
                  <a:lnTo>
                    <a:pt x="45202" y="62185"/>
                  </a:lnTo>
                  <a:lnTo>
                    <a:pt x="47665" y="63014"/>
                  </a:lnTo>
                  <a:lnTo>
                    <a:pt x="49724" y="63227"/>
                  </a:lnTo>
                  <a:lnTo>
                    <a:pt x="49724" y="63227"/>
                  </a:lnTo>
                  <a:lnTo>
                    <a:pt x="52187" y="63014"/>
                  </a:lnTo>
                  <a:lnTo>
                    <a:pt x="53419" y="62809"/>
                  </a:lnTo>
                  <a:lnTo>
                    <a:pt x="54651" y="62604"/>
                  </a:lnTo>
                  <a:lnTo>
                    <a:pt x="54651" y="62604"/>
                  </a:lnTo>
                  <a:lnTo>
                    <a:pt x="55478" y="62185"/>
                  </a:lnTo>
                  <a:lnTo>
                    <a:pt x="57536" y="61980"/>
                  </a:lnTo>
                  <a:lnTo>
                    <a:pt x="60000" y="61767"/>
                  </a:lnTo>
                  <a:lnTo>
                    <a:pt x="62463" y="61767"/>
                  </a:lnTo>
                  <a:lnTo>
                    <a:pt x="62463" y="61767"/>
                  </a:lnTo>
                  <a:lnTo>
                    <a:pt x="65348" y="61767"/>
                  </a:lnTo>
                  <a:lnTo>
                    <a:pt x="67812" y="62185"/>
                  </a:lnTo>
                  <a:lnTo>
                    <a:pt x="70275" y="62604"/>
                  </a:lnTo>
                  <a:lnTo>
                    <a:pt x="71912" y="63432"/>
                  </a:lnTo>
                  <a:lnTo>
                    <a:pt x="71912" y="63432"/>
                  </a:lnTo>
                  <a:lnTo>
                    <a:pt x="73565" y="64055"/>
                  </a:lnTo>
                  <a:lnTo>
                    <a:pt x="75202" y="64474"/>
                  </a:lnTo>
                  <a:lnTo>
                    <a:pt x="76856" y="64892"/>
                  </a:lnTo>
                  <a:lnTo>
                    <a:pt x="78492" y="64892"/>
                  </a:lnTo>
                  <a:lnTo>
                    <a:pt x="78492" y="64892"/>
                  </a:lnTo>
                  <a:lnTo>
                    <a:pt x="80129" y="65302"/>
                  </a:lnTo>
                  <a:lnTo>
                    <a:pt x="82609" y="65925"/>
                  </a:lnTo>
                  <a:lnTo>
                    <a:pt x="85478" y="66967"/>
                  </a:lnTo>
                  <a:lnTo>
                    <a:pt x="87941" y="68214"/>
                  </a:lnTo>
                  <a:lnTo>
                    <a:pt x="87941" y="68214"/>
                  </a:lnTo>
                  <a:lnTo>
                    <a:pt x="90826" y="69460"/>
                  </a:lnTo>
                  <a:lnTo>
                    <a:pt x="93695" y="70502"/>
                  </a:lnTo>
                  <a:lnTo>
                    <a:pt x="96158" y="71125"/>
                  </a:lnTo>
                  <a:lnTo>
                    <a:pt x="97812" y="71339"/>
                  </a:lnTo>
                  <a:lnTo>
                    <a:pt x="97812" y="71339"/>
                  </a:lnTo>
                  <a:lnTo>
                    <a:pt x="99043" y="71544"/>
                  </a:lnTo>
                  <a:lnTo>
                    <a:pt x="101102" y="71962"/>
                  </a:lnTo>
                  <a:lnTo>
                    <a:pt x="102739" y="72372"/>
                  </a:lnTo>
                  <a:lnTo>
                    <a:pt x="103970" y="72995"/>
                  </a:lnTo>
                  <a:lnTo>
                    <a:pt x="103970" y="72995"/>
                  </a:lnTo>
                  <a:lnTo>
                    <a:pt x="105607" y="73618"/>
                  </a:lnTo>
                  <a:lnTo>
                    <a:pt x="107260" y="74242"/>
                  </a:lnTo>
                  <a:lnTo>
                    <a:pt x="108897" y="74455"/>
                  </a:lnTo>
                  <a:lnTo>
                    <a:pt x="110551" y="74660"/>
                  </a:lnTo>
                  <a:lnTo>
                    <a:pt x="110551" y="74660"/>
                  </a:lnTo>
                  <a:lnTo>
                    <a:pt x="112187" y="74874"/>
                  </a:lnTo>
                  <a:lnTo>
                    <a:pt x="113841" y="75078"/>
                  </a:lnTo>
                  <a:lnTo>
                    <a:pt x="115478" y="75702"/>
                  </a:lnTo>
                  <a:lnTo>
                    <a:pt x="117114" y="76325"/>
                  </a:lnTo>
                  <a:lnTo>
                    <a:pt x="117114" y="76325"/>
                  </a:lnTo>
                  <a:lnTo>
                    <a:pt x="118346" y="77153"/>
                  </a:lnTo>
                  <a:lnTo>
                    <a:pt x="119173" y="77990"/>
                  </a:lnTo>
                  <a:lnTo>
                    <a:pt x="120000" y="78818"/>
                  </a:lnTo>
                  <a:lnTo>
                    <a:pt x="120000" y="79442"/>
                  </a:lnTo>
                  <a:lnTo>
                    <a:pt x="120000" y="79442"/>
                  </a:lnTo>
                  <a:lnTo>
                    <a:pt x="120000" y="80278"/>
                  </a:lnTo>
                  <a:lnTo>
                    <a:pt x="119173" y="81107"/>
                  </a:lnTo>
                  <a:lnTo>
                    <a:pt x="118346" y="81943"/>
                  </a:lnTo>
                  <a:lnTo>
                    <a:pt x="117114" y="82772"/>
                  </a:lnTo>
                  <a:lnTo>
                    <a:pt x="117114" y="82772"/>
                  </a:lnTo>
                  <a:lnTo>
                    <a:pt x="115883" y="83600"/>
                  </a:lnTo>
                  <a:lnTo>
                    <a:pt x="114651" y="84437"/>
                  </a:lnTo>
                  <a:lnTo>
                    <a:pt x="113841" y="85265"/>
                  </a:lnTo>
                  <a:lnTo>
                    <a:pt x="113841" y="86102"/>
                  </a:lnTo>
                  <a:lnTo>
                    <a:pt x="113841" y="86102"/>
                  </a:lnTo>
                  <a:lnTo>
                    <a:pt x="113419" y="86930"/>
                  </a:lnTo>
                  <a:lnTo>
                    <a:pt x="111782" y="88177"/>
                  </a:lnTo>
                  <a:lnTo>
                    <a:pt x="109724" y="89423"/>
                  </a:lnTo>
                  <a:lnTo>
                    <a:pt x="107260" y="90883"/>
                  </a:lnTo>
                  <a:lnTo>
                    <a:pt x="107260" y="90883"/>
                  </a:lnTo>
                  <a:lnTo>
                    <a:pt x="104797" y="92335"/>
                  </a:lnTo>
                  <a:lnTo>
                    <a:pt x="102739" y="93590"/>
                  </a:lnTo>
                  <a:lnTo>
                    <a:pt x="101507" y="94837"/>
                  </a:lnTo>
                  <a:lnTo>
                    <a:pt x="101102" y="95665"/>
                  </a:lnTo>
                  <a:lnTo>
                    <a:pt x="101102" y="95665"/>
                  </a:lnTo>
                  <a:lnTo>
                    <a:pt x="100275" y="96706"/>
                  </a:lnTo>
                  <a:lnTo>
                    <a:pt x="99043" y="97953"/>
                  </a:lnTo>
                  <a:lnTo>
                    <a:pt x="96985" y="99200"/>
                  </a:lnTo>
                  <a:lnTo>
                    <a:pt x="94521" y="100660"/>
                  </a:lnTo>
                  <a:lnTo>
                    <a:pt x="94521" y="100660"/>
                  </a:lnTo>
                  <a:lnTo>
                    <a:pt x="92058" y="101906"/>
                  </a:lnTo>
                  <a:lnTo>
                    <a:pt x="90000" y="103358"/>
                  </a:lnTo>
                  <a:lnTo>
                    <a:pt x="88768" y="104605"/>
                  </a:lnTo>
                  <a:lnTo>
                    <a:pt x="87941" y="105441"/>
                  </a:lnTo>
                  <a:lnTo>
                    <a:pt x="87941" y="105441"/>
                  </a:lnTo>
                  <a:lnTo>
                    <a:pt x="87536" y="106270"/>
                  </a:lnTo>
                  <a:lnTo>
                    <a:pt x="86709" y="107311"/>
                  </a:lnTo>
                  <a:lnTo>
                    <a:pt x="85073" y="108558"/>
                  </a:lnTo>
                  <a:lnTo>
                    <a:pt x="83419" y="109600"/>
                  </a:lnTo>
                  <a:lnTo>
                    <a:pt x="83419" y="109600"/>
                  </a:lnTo>
                  <a:lnTo>
                    <a:pt x="81361" y="110641"/>
                  </a:lnTo>
                  <a:lnTo>
                    <a:pt x="79724" y="111674"/>
                  </a:lnTo>
                  <a:lnTo>
                    <a:pt x="78897" y="112716"/>
                  </a:lnTo>
                  <a:lnTo>
                    <a:pt x="78492" y="113553"/>
                  </a:lnTo>
                  <a:lnTo>
                    <a:pt x="78492" y="113553"/>
                  </a:lnTo>
                  <a:lnTo>
                    <a:pt x="78897" y="115004"/>
                  </a:lnTo>
                  <a:lnTo>
                    <a:pt x="79319" y="115628"/>
                  </a:lnTo>
                  <a:lnTo>
                    <a:pt x="80129" y="116046"/>
                  </a:lnTo>
                  <a:lnTo>
                    <a:pt x="80129" y="116046"/>
                  </a:lnTo>
                  <a:lnTo>
                    <a:pt x="80551" y="116465"/>
                  </a:lnTo>
                  <a:lnTo>
                    <a:pt x="81361" y="117088"/>
                  </a:lnTo>
                  <a:lnTo>
                    <a:pt x="81782" y="118539"/>
                  </a:lnTo>
                  <a:lnTo>
                    <a:pt x="81782" y="118539"/>
                  </a:lnTo>
                  <a:lnTo>
                    <a:pt x="81361" y="119163"/>
                  </a:lnTo>
                  <a:lnTo>
                    <a:pt x="80551" y="119581"/>
                  </a:lnTo>
                  <a:lnTo>
                    <a:pt x="79724" y="120000"/>
                  </a:lnTo>
                  <a:lnTo>
                    <a:pt x="78492" y="120000"/>
                  </a:lnTo>
                  <a:lnTo>
                    <a:pt x="78492" y="120000"/>
                  </a:lnTo>
                  <a:lnTo>
                    <a:pt x="76856" y="120000"/>
                  </a:lnTo>
                  <a:lnTo>
                    <a:pt x="75202" y="119581"/>
                  </a:lnTo>
                  <a:lnTo>
                    <a:pt x="73565" y="119163"/>
                  </a:lnTo>
                  <a:lnTo>
                    <a:pt x="71912" y="118539"/>
                  </a:lnTo>
                  <a:lnTo>
                    <a:pt x="71912" y="118539"/>
                  </a:lnTo>
                  <a:lnTo>
                    <a:pt x="70680" y="117498"/>
                  </a:lnTo>
                  <a:lnTo>
                    <a:pt x="69870" y="116251"/>
                  </a:lnTo>
                  <a:lnTo>
                    <a:pt x="69043" y="115004"/>
                  </a:lnTo>
                  <a:lnTo>
                    <a:pt x="69043" y="113553"/>
                  </a:lnTo>
                  <a:lnTo>
                    <a:pt x="69043" y="113553"/>
                  </a:lnTo>
                  <a:lnTo>
                    <a:pt x="68622" y="112298"/>
                  </a:lnTo>
                  <a:lnTo>
                    <a:pt x="67812" y="110846"/>
                  </a:lnTo>
                  <a:lnTo>
                    <a:pt x="66985" y="109600"/>
                  </a:lnTo>
                  <a:lnTo>
                    <a:pt x="65753" y="108763"/>
                  </a:lnTo>
                  <a:lnTo>
                    <a:pt x="65753" y="108763"/>
                  </a:lnTo>
                  <a:lnTo>
                    <a:pt x="64926" y="108353"/>
                  </a:lnTo>
                  <a:lnTo>
                    <a:pt x="64521" y="107516"/>
                  </a:lnTo>
                  <a:lnTo>
                    <a:pt x="63290" y="105441"/>
                  </a:lnTo>
                  <a:lnTo>
                    <a:pt x="62868" y="102940"/>
                  </a:lnTo>
                  <a:lnTo>
                    <a:pt x="62463" y="100037"/>
                  </a:lnTo>
                  <a:lnTo>
                    <a:pt x="62463" y="97953"/>
                  </a:lnTo>
                  <a:lnTo>
                    <a:pt x="62463" y="97953"/>
                  </a:lnTo>
                  <a:lnTo>
                    <a:pt x="62463" y="96493"/>
                  </a:lnTo>
                  <a:lnTo>
                    <a:pt x="61636" y="94837"/>
                  </a:lnTo>
                  <a:lnTo>
                    <a:pt x="61231" y="93376"/>
                  </a:lnTo>
                  <a:lnTo>
                    <a:pt x="60000" y="91711"/>
                  </a:lnTo>
                  <a:lnTo>
                    <a:pt x="58768" y="90260"/>
                  </a:lnTo>
                  <a:lnTo>
                    <a:pt x="57536" y="89013"/>
                  </a:lnTo>
                  <a:lnTo>
                    <a:pt x="55883" y="87767"/>
                  </a:lnTo>
                  <a:lnTo>
                    <a:pt x="54651" y="86930"/>
                  </a:lnTo>
                  <a:lnTo>
                    <a:pt x="54651" y="86930"/>
                  </a:lnTo>
                  <a:lnTo>
                    <a:pt x="51377" y="85060"/>
                  </a:lnTo>
                  <a:lnTo>
                    <a:pt x="48897" y="83395"/>
                  </a:lnTo>
                  <a:lnTo>
                    <a:pt x="47260" y="82148"/>
                  </a:lnTo>
                  <a:lnTo>
                    <a:pt x="46434" y="81107"/>
                  </a:lnTo>
                  <a:lnTo>
                    <a:pt x="46434" y="81107"/>
                  </a:lnTo>
                  <a:lnTo>
                    <a:pt x="46029" y="79860"/>
                  </a:lnTo>
                  <a:lnTo>
                    <a:pt x="45624" y="79237"/>
                  </a:lnTo>
                  <a:lnTo>
                    <a:pt x="44797" y="78818"/>
                  </a:lnTo>
                  <a:lnTo>
                    <a:pt x="44797" y="78818"/>
                  </a:lnTo>
                  <a:lnTo>
                    <a:pt x="44392" y="78195"/>
                  </a:lnTo>
                  <a:lnTo>
                    <a:pt x="43565" y="77153"/>
                  </a:lnTo>
                  <a:lnTo>
                    <a:pt x="43565" y="75907"/>
                  </a:lnTo>
                  <a:lnTo>
                    <a:pt x="43143" y="74660"/>
                  </a:lnTo>
                  <a:lnTo>
                    <a:pt x="43143" y="74660"/>
                  </a:lnTo>
                  <a:lnTo>
                    <a:pt x="43565" y="73413"/>
                  </a:lnTo>
                  <a:lnTo>
                    <a:pt x="43565" y="72167"/>
                  </a:lnTo>
                  <a:lnTo>
                    <a:pt x="44392" y="71125"/>
                  </a:lnTo>
                  <a:lnTo>
                    <a:pt x="44797" y="70707"/>
                  </a:lnTo>
                  <a:lnTo>
                    <a:pt x="44797" y="70707"/>
                  </a:lnTo>
                  <a:lnTo>
                    <a:pt x="45624" y="70083"/>
                  </a:lnTo>
                  <a:lnTo>
                    <a:pt x="46029" y="69674"/>
                  </a:lnTo>
                  <a:lnTo>
                    <a:pt x="46434" y="68214"/>
                  </a:lnTo>
                  <a:lnTo>
                    <a:pt x="46434" y="68214"/>
                  </a:lnTo>
                  <a:lnTo>
                    <a:pt x="46029" y="66762"/>
                  </a:lnTo>
                  <a:lnTo>
                    <a:pt x="45624" y="66139"/>
                  </a:lnTo>
                  <a:lnTo>
                    <a:pt x="44797" y="65720"/>
                  </a:lnTo>
                  <a:lnTo>
                    <a:pt x="44797" y="65720"/>
                  </a:lnTo>
                  <a:lnTo>
                    <a:pt x="43970" y="65515"/>
                  </a:lnTo>
                  <a:lnTo>
                    <a:pt x="42739" y="65097"/>
                  </a:lnTo>
                  <a:lnTo>
                    <a:pt x="39870" y="64892"/>
                  </a:lnTo>
                  <a:lnTo>
                    <a:pt x="39870" y="64892"/>
                  </a:lnTo>
                  <a:lnTo>
                    <a:pt x="38217" y="64679"/>
                  </a:lnTo>
                  <a:lnTo>
                    <a:pt x="35753" y="64055"/>
                  </a:lnTo>
                  <a:lnTo>
                    <a:pt x="33290" y="63014"/>
                  </a:lnTo>
                  <a:lnTo>
                    <a:pt x="30404" y="61767"/>
                  </a:lnTo>
                  <a:lnTo>
                    <a:pt x="30404" y="61767"/>
                  </a:lnTo>
                  <a:lnTo>
                    <a:pt x="27536" y="60520"/>
                  </a:lnTo>
                  <a:lnTo>
                    <a:pt x="25073" y="59479"/>
                  </a:lnTo>
                  <a:lnTo>
                    <a:pt x="22609" y="58650"/>
                  </a:lnTo>
                  <a:lnTo>
                    <a:pt x="20956" y="58445"/>
                  </a:lnTo>
                  <a:lnTo>
                    <a:pt x="20956" y="58445"/>
                  </a:lnTo>
                  <a:lnTo>
                    <a:pt x="18914" y="58027"/>
                  </a:lnTo>
                  <a:lnTo>
                    <a:pt x="15624" y="56985"/>
                  </a:lnTo>
                  <a:lnTo>
                    <a:pt x="11912" y="55534"/>
                  </a:lnTo>
                  <a:lnTo>
                    <a:pt x="7812" y="53655"/>
                  </a:lnTo>
                  <a:lnTo>
                    <a:pt x="7812" y="53655"/>
                  </a:lnTo>
                  <a:lnTo>
                    <a:pt x="2885" y="50539"/>
                  </a:lnTo>
                  <a:lnTo>
                    <a:pt x="0" y="48669"/>
                  </a:lnTo>
                  <a:lnTo>
                    <a:pt x="0" y="48669"/>
                  </a:lnTo>
                  <a:lnTo>
                    <a:pt x="0" y="4887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79" name="Shape 379"/>
            <p:cNvSpPr/>
            <p:nvPr/>
          </p:nvSpPr>
          <p:spPr>
            <a:xfrm>
              <a:off x="6128575" y="3695900"/>
              <a:ext cx="86474" cy="47524"/>
            </a:xfrm>
            <a:custGeom>
              <a:avLst/>
              <a:gdLst/>
              <a:ahLst/>
              <a:cxnLst/>
              <a:rect l="0" t="0" r="0" b="0"/>
              <a:pathLst>
                <a:path w="120000" h="120000" fill="none" extrusionOk="0">
                  <a:moveTo>
                    <a:pt x="70147" y="84587"/>
                  </a:moveTo>
                  <a:lnTo>
                    <a:pt x="70147" y="84587"/>
                  </a:lnTo>
                  <a:lnTo>
                    <a:pt x="66747" y="89195"/>
                  </a:lnTo>
                  <a:lnTo>
                    <a:pt x="63382" y="93803"/>
                  </a:lnTo>
                  <a:lnTo>
                    <a:pt x="59982" y="95381"/>
                  </a:lnTo>
                  <a:lnTo>
                    <a:pt x="56617" y="96896"/>
                  </a:lnTo>
                  <a:lnTo>
                    <a:pt x="56617" y="96896"/>
                  </a:lnTo>
                  <a:lnTo>
                    <a:pt x="54084" y="96896"/>
                  </a:lnTo>
                  <a:lnTo>
                    <a:pt x="50685" y="99989"/>
                  </a:lnTo>
                  <a:lnTo>
                    <a:pt x="46487" y="104597"/>
                  </a:lnTo>
                  <a:lnTo>
                    <a:pt x="43954" y="109205"/>
                  </a:lnTo>
                  <a:lnTo>
                    <a:pt x="43954" y="109205"/>
                  </a:lnTo>
                  <a:lnTo>
                    <a:pt x="40555" y="113813"/>
                  </a:lnTo>
                  <a:lnTo>
                    <a:pt x="37189" y="116906"/>
                  </a:lnTo>
                  <a:lnTo>
                    <a:pt x="33790" y="119936"/>
                  </a:lnTo>
                  <a:lnTo>
                    <a:pt x="30424" y="119936"/>
                  </a:lnTo>
                  <a:lnTo>
                    <a:pt x="30424" y="119936"/>
                  </a:lnTo>
                  <a:lnTo>
                    <a:pt x="27025" y="119936"/>
                  </a:lnTo>
                  <a:lnTo>
                    <a:pt x="23660" y="116906"/>
                  </a:lnTo>
                  <a:lnTo>
                    <a:pt x="20294" y="113813"/>
                  </a:lnTo>
                  <a:lnTo>
                    <a:pt x="17762" y="109205"/>
                  </a:lnTo>
                  <a:lnTo>
                    <a:pt x="17762" y="109205"/>
                  </a:lnTo>
                  <a:lnTo>
                    <a:pt x="15195" y="103082"/>
                  </a:lnTo>
                  <a:lnTo>
                    <a:pt x="14362" y="96896"/>
                  </a:lnTo>
                  <a:lnTo>
                    <a:pt x="15195" y="90773"/>
                  </a:lnTo>
                  <a:lnTo>
                    <a:pt x="17762" y="84587"/>
                  </a:lnTo>
                  <a:lnTo>
                    <a:pt x="17762" y="84587"/>
                  </a:lnTo>
                  <a:lnTo>
                    <a:pt x="20294" y="78463"/>
                  </a:lnTo>
                  <a:lnTo>
                    <a:pt x="21960" y="72277"/>
                  </a:lnTo>
                  <a:lnTo>
                    <a:pt x="23660" y="66154"/>
                  </a:lnTo>
                  <a:lnTo>
                    <a:pt x="23660" y="60031"/>
                  </a:lnTo>
                  <a:lnTo>
                    <a:pt x="23660" y="60031"/>
                  </a:lnTo>
                  <a:lnTo>
                    <a:pt x="22827" y="50752"/>
                  </a:lnTo>
                  <a:lnTo>
                    <a:pt x="21960" y="46144"/>
                  </a:lnTo>
                  <a:lnTo>
                    <a:pt x="20294" y="43114"/>
                  </a:lnTo>
                  <a:lnTo>
                    <a:pt x="20294" y="43114"/>
                  </a:lnTo>
                  <a:lnTo>
                    <a:pt x="18594" y="40021"/>
                  </a:lnTo>
                  <a:lnTo>
                    <a:pt x="16062" y="38506"/>
                  </a:lnTo>
                  <a:lnTo>
                    <a:pt x="10997" y="36927"/>
                  </a:lnTo>
                  <a:lnTo>
                    <a:pt x="10997" y="36927"/>
                  </a:lnTo>
                  <a:lnTo>
                    <a:pt x="5065" y="35412"/>
                  </a:lnTo>
                  <a:lnTo>
                    <a:pt x="2532" y="32319"/>
                  </a:lnTo>
                  <a:lnTo>
                    <a:pt x="832" y="30804"/>
                  </a:lnTo>
                  <a:lnTo>
                    <a:pt x="832" y="30804"/>
                  </a:lnTo>
                  <a:lnTo>
                    <a:pt x="0" y="27711"/>
                  </a:lnTo>
                  <a:lnTo>
                    <a:pt x="832" y="23103"/>
                  </a:lnTo>
                  <a:lnTo>
                    <a:pt x="1699" y="18495"/>
                  </a:lnTo>
                  <a:lnTo>
                    <a:pt x="4232" y="12372"/>
                  </a:lnTo>
                  <a:lnTo>
                    <a:pt x="4232" y="12372"/>
                  </a:lnTo>
                  <a:lnTo>
                    <a:pt x="5932" y="10794"/>
                  </a:lnTo>
                  <a:lnTo>
                    <a:pt x="9297" y="7764"/>
                  </a:lnTo>
                  <a:lnTo>
                    <a:pt x="17762" y="4671"/>
                  </a:lnTo>
                  <a:lnTo>
                    <a:pt x="27892" y="1578"/>
                  </a:lnTo>
                  <a:lnTo>
                    <a:pt x="39722" y="63"/>
                  </a:lnTo>
                  <a:lnTo>
                    <a:pt x="87042" y="63"/>
                  </a:lnTo>
                  <a:lnTo>
                    <a:pt x="87042" y="63"/>
                  </a:lnTo>
                  <a:lnTo>
                    <a:pt x="98872" y="1578"/>
                  </a:lnTo>
                  <a:lnTo>
                    <a:pt x="109002" y="3093"/>
                  </a:lnTo>
                  <a:lnTo>
                    <a:pt x="115767" y="4671"/>
                  </a:lnTo>
                  <a:lnTo>
                    <a:pt x="119132" y="6186"/>
                  </a:lnTo>
                  <a:lnTo>
                    <a:pt x="119132" y="6186"/>
                  </a:lnTo>
                  <a:lnTo>
                    <a:pt x="119965" y="7764"/>
                  </a:lnTo>
                  <a:lnTo>
                    <a:pt x="119132" y="10794"/>
                  </a:lnTo>
                  <a:lnTo>
                    <a:pt x="116600" y="20010"/>
                  </a:lnTo>
                  <a:lnTo>
                    <a:pt x="112367" y="30804"/>
                  </a:lnTo>
                  <a:lnTo>
                    <a:pt x="106470" y="43114"/>
                  </a:lnTo>
                  <a:lnTo>
                    <a:pt x="106470" y="43114"/>
                  </a:lnTo>
                  <a:lnTo>
                    <a:pt x="99705" y="53845"/>
                  </a:lnTo>
                  <a:lnTo>
                    <a:pt x="92940" y="63061"/>
                  </a:lnTo>
                  <a:lnTo>
                    <a:pt x="87042" y="70762"/>
                  </a:lnTo>
                  <a:lnTo>
                    <a:pt x="83642" y="72277"/>
                  </a:lnTo>
                  <a:lnTo>
                    <a:pt x="83642" y="72277"/>
                  </a:lnTo>
                  <a:lnTo>
                    <a:pt x="80277" y="73855"/>
                  </a:lnTo>
                  <a:lnTo>
                    <a:pt x="76877" y="75370"/>
                  </a:lnTo>
                  <a:lnTo>
                    <a:pt x="73512" y="79978"/>
                  </a:lnTo>
                  <a:lnTo>
                    <a:pt x="70147" y="84587"/>
                  </a:lnTo>
                  <a:lnTo>
                    <a:pt x="70147" y="84587"/>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80" name="Shape 380"/>
            <p:cNvSpPr/>
            <p:nvPr/>
          </p:nvSpPr>
          <p:spPr>
            <a:xfrm>
              <a:off x="6357500" y="3940075"/>
              <a:ext cx="18900" cy="34725"/>
            </a:xfrm>
            <a:custGeom>
              <a:avLst/>
              <a:gdLst/>
              <a:ahLst/>
              <a:cxnLst/>
              <a:rect l="0" t="0" r="0" b="0"/>
              <a:pathLst>
                <a:path w="120000" h="120000" fill="none" extrusionOk="0">
                  <a:moveTo>
                    <a:pt x="92857" y="58920"/>
                  </a:moveTo>
                  <a:lnTo>
                    <a:pt x="92857" y="58920"/>
                  </a:lnTo>
                  <a:lnTo>
                    <a:pt x="81269" y="67300"/>
                  </a:lnTo>
                  <a:lnTo>
                    <a:pt x="69682" y="75766"/>
                  </a:lnTo>
                  <a:lnTo>
                    <a:pt x="61904" y="84146"/>
                  </a:lnTo>
                  <a:lnTo>
                    <a:pt x="61904" y="92613"/>
                  </a:lnTo>
                  <a:lnTo>
                    <a:pt x="61904" y="92613"/>
                  </a:lnTo>
                  <a:lnTo>
                    <a:pt x="58095" y="105226"/>
                  </a:lnTo>
                  <a:lnTo>
                    <a:pt x="50317" y="111533"/>
                  </a:lnTo>
                  <a:lnTo>
                    <a:pt x="46507" y="117840"/>
                  </a:lnTo>
                  <a:lnTo>
                    <a:pt x="46507" y="117840"/>
                  </a:lnTo>
                  <a:lnTo>
                    <a:pt x="38730" y="119913"/>
                  </a:lnTo>
                  <a:lnTo>
                    <a:pt x="30952" y="119913"/>
                  </a:lnTo>
                  <a:lnTo>
                    <a:pt x="23333" y="119913"/>
                  </a:lnTo>
                  <a:lnTo>
                    <a:pt x="15555" y="117840"/>
                  </a:lnTo>
                  <a:lnTo>
                    <a:pt x="15555" y="117840"/>
                  </a:lnTo>
                  <a:lnTo>
                    <a:pt x="11746" y="111533"/>
                  </a:lnTo>
                  <a:lnTo>
                    <a:pt x="3968" y="100993"/>
                  </a:lnTo>
                  <a:lnTo>
                    <a:pt x="3968" y="88380"/>
                  </a:lnTo>
                  <a:lnTo>
                    <a:pt x="158" y="75766"/>
                  </a:lnTo>
                  <a:lnTo>
                    <a:pt x="158" y="75766"/>
                  </a:lnTo>
                  <a:lnTo>
                    <a:pt x="3968" y="60993"/>
                  </a:lnTo>
                  <a:lnTo>
                    <a:pt x="15555" y="46306"/>
                  </a:lnTo>
                  <a:lnTo>
                    <a:pt x="27142" y="31533"/>
                  </a:lnTo>
                  <a:lnTo>
                    <a:pt x="46507" y="18920"/>
                  </a:lnTo>
                  <a:lnTo>
                    <a:pt x="46507" y="18920"/>
                  </a:lnTo>
                  <a:lnTo>
                    <a:pt x="65873" y="10539"/>
                  </a:lnTo>
                  <a:lnTo>
                    <a:pt x="81269" y="4233"/>
                  </a:lnTo>
                  <a:lnTo>
                    <a:pt x="96666" y="0"/>
                  </a:lnTo>
                  <a:lnTo>
                    <a:pt x="108253" y="2073"/>
                  </a:lnTo>
                  <a:lnTo>
                    <a:pt x="108253" y="2073"/>
                  </a:lnTo>
                  <a:lnTo>
                    <a:pt x="112222" y="6306"/>
                  </a:lnTo>
                  <a:lnTo>
                    <a:pt x="116031" y="12613"/>
                  </a:lnTo>
                  <a:lnTo>
                    <a:pt x="120000" y="27386"/>
                  </a:lnTo>
                  <a:lnTo>
                    <a:pt x="120000" y="27386"/>
                  </a:lnTo>
                  <a:lnTo>
                    <a:pt x="120000" y="33693"/>
                  </a:lnTo>
                  <a:lnTo>
                    <a:pt x="112222" y="42073"/>
                  </a:lnTo>
                  <a:lnTo>
                    <a:pt x="104444" y="52613"/>
                  </a:lnTo>
                  <a:lnTo>
                    <a:pt x="92857" y="58920"/>
                  </a:lnTo>
                  <a:lnTo>
                    <a:pt x="92857" y="5892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81" name="Shape 381"/>
            <p:cNvSpPr/>
            <p:nvPr/>
          </p:nvSpPr>
          <p:spPr>
            <a:xfrm>
              <a:off x="6202850" y="3720875"/>
              <a:ext cx="204000" cy="278874"/>
            </a:xfrm>
            <a:custGeom>
              <a:avLst/>
              <a:gdLst/>
              <a:ahLst/>
              <a:cxnLst/>
              <a:rect l="0" t="0" r="0" b="0"/>
              <a:pathLst>
                <a:path w="120000" h="120000" fill="none" extrusionOk="0">
                  <a:moveTo>
                    <a:pt x="119985" y="51356"/>
                  </a:moveTo>
                  <a:lnTo>
                    <a:pt x="119985" y="51356"/>
                  </a:lnTo>
                  <a:lnTo>
                    <a:pt x="111750" y="50571"/>
                  </a:lnTo>
                  <a:lnTo>
                    <a:pt x="107102" y="50043"/>
                  </a:lnTo>
                  <a:lnTo>
                    <a:pt x="104941" y="49516"/>
                  </a:lnTo>
                  <a:lnTo>
                    <a:pt x="104941" y="49516"/>
                  </a:lnTo>
                  <a:lnTo>
                    <a:pt x="104235" y="49258"/>
                  </a:lnTo>
                  <a:lnTo>
                    <a:pt x="103161" y="49000"/>
                  </a:lnTo>
                  <a:lnTo>
                    <a:pt x="100647" y="48731"/>
                  </a:lnTo>
                  <a:lnTo>
                    <a:pt x="100647" y="48731"/>
                  </a:lnTo>
                  <a:lnTo>
                    <a:pt x="99220" y="48473"/>
                  </a:lnTo>
                  <a:lnTo>
                    <a:pt x="97779" y="47946"/>
                  </a:lnTo>
                  <a:lnTo>
                    <a:pt x="96352" y="47429"/>
                  </a:lnTo>
                  <a:lnTo>
                    <a:pt x="94911" y="46644"/>
                  </a:lnTo>
                  <a:lnTo>
                    <a:pt x="94911" y="46644"/>
                  </a:lnTo>
                  <a:lnTo>
                    <a:pt x="93838" y="45848"/>
                  </a:lnTo>
                  <a:lnTo>
                    <a:pt x="92764" y="45332"/>
                  </a:lnTo>
                  <a:lnTo>
                    <a:pt x="91691" y="45332"/>
                  </a:lnTo>
                  <a:lnTo>
                    <a:pt x="90985" y="45590"/>
                  </a:lnTo>
                  <a:lnTo>
                    <a:pt x="90985" y="45590"/>
                  </a:lnTo>
                  <a:lnTo>
                    <a:pt x="90617" y="46117"/>
                  </a:lnTo>
                  <a:lnTo>
                    <a:pt x="90617" y="46902"/>
                  </a:lnTo>
                  <a:lnTo>
                    <a:pt x="91338" y="47688"/>
                  </a:lnTo>
                  <a:lnTo>
                    <a:pt x="92411" y="48731"/>
                  </a:lnTo>
                  <a:lnTo>
                    <a:pt x="92411" y="48731"/>
                  </a:lnTo>
                  <a:lnTo>
                    <a:pt x="93485" y="49516"/>
                  </a:lnTo>
                  <a:lnTo>
                    <a:pt x="94911" y="50043"/>
                  </a:lnTo>
                  <a:lnTo>
                    <a:pt x="96705" y="50571"/>
                  </a:lnTo>
                  <a:lnTo>
                    <a:pt x="97779" y="50571"/>
                  </a:lnTo>
                  <a:lnTo>
                    <a:pt x="97779" y="50571"/>
                  </a:lnTo>
                  <a:lnTo>
                    <a:pt x="99220" y="50829"/>
                  </a:lnTo>
                  <a:lnTo>
                    <a:pt x="100647" y="51356"/>
                  </a:lnTo>
                  <a:lnTo>
                    <a:pt x="102088" y="51883"/>
                  </a:lnTo>
                  <a:lnTo>
                    <a:pt x="103514" y="52668"/>
                  </a:lnTo>
                  <a:lnTo>
                    <a:pt x="103514" y="52668"/>
                  </a:lnTo>
                  <a:lnTo>
                    <a:pt x="103867" y="53185"/>
                  </a:lnTo>
                  <a:lnTo>
                    <a:pt x="104235" y="53712"/>
                  </a:lnTo>
                  <a:lnTo>
                    <a:pt x="103867" y="55282"/>
                  </a:lnTo>
                  <a:lnTo>
                    <a:pt x="102441" y="57122"/>
                  </a:lnTo>
                  <a:lnTo>
                    <a:pt x="100647" y="58951"/>
                  </a:lnTo>
                  <a:lnTo>
                    <a:pt x="100647" y="58951"/>
                  </a:lnTo>
                  <a:lnTo>
                    <a:pt x="98147" y="60521"/>
                  </a:lnTo>
                  <a:lnTo>
                    <a:pt x="96000" y="61834"/>
                  </a:lnTo>
                  <a:lnTo>
                    <a:pt x="93838" y="62619"/>
                  </a:lnTo>
                  <a:lnTo>
                    <a:pt x="92411" y="62888"/>
                  </a:lnTo>
                  <a:lnTo>
                    <a:pt x="92411" y="62888"/>
                  </a:lnTo>
                  <a:lnTo>
                    <a:pt x="89897" y="63146"/>
                  </a:lnTo>
                  <a:lnTo>
                    <a:pt x="88823" y="63404"/>
                  </a:lnTo>
                  <a:lnTo>
                    <a:pt x="88117" y="63931"/>
                  </a:lnTo>
                  <a:lnTo>
                    <a:pt x="88117" y="63931"/>
                  </a:lnTo>
                  <a:lnTo>
                    <a:pt x="87397" y="64190"/>
                  </a:lnTo>
                  <a:lnTo>
                    <a:pt x="86676" y="64458"/>
                  </a:lnTo>
                  <a:lnTo>
                    <a:pt x="85970" y="64190"/>
                  </a:lnTo>
                  <a:lnTo>
                    <a:pt x="85250" y="63931"/>
                  </a:lnTo>
                  <a:lnTo>
                    <a:pt x="85250" y="63931"/>
                  </a:lnTo>
                  <a:lnTo>
                    <a:pt x="84897" y="63404"/>
                  </a:lnTo>
                  <a:lnTo>
                    <a:pt x="84176" y="62619"/>
                  </a:lnTo>
                  <a:lnTo>
                    <a:pt x="83808" y="60790"/>
                  </a:lnTo>
                  <a:lnTo>
                    <a:pt x="83808" y="60790"/>
                  </a:lnTo>
                  <a:lnTo>
                    <a:pt x="83455" y="59736"/>
                  </a:lnTo>
                  <a:lnTo>
                    <a:pt x="82382" y="58165"/>
                  </a:lnTo>
                  <a:lnTo>
                    <a:pt x="80588" y="56595"/>
                  </a:lnTo>
                  <a:lnTo>
                    <a:pt x="78441" y="54766"/>
                  </a:lnTo>
                  <a:lnTo>
                    <a:pt x="78441" y="54766"/>
                  </a:lnTo>
                  <a:lnTo>
                    <a:pt x="76294" y="52926"/>
                  </a:lnTo>
                  <a:lnTo>
                    <a:pt x="74500" y="51356"/>
                  </a:lnTo>
                  <a:lnTo>
                    <a:pt x="73073" y="49785"/>
                  </a:lnTo>
                  <a:lnTo>
                    <a:pt x="72705" y="48731"/>
                  </a:lnTo>
                  <a:lnTo>
                    <a:pt x="72705" y="48731"/>
                  </a:lnTo>
                  <a:lnTo>
                    <a:pt x="72705" y="47946"/>
                  </a:lnTo>
                  <a:lnTo>
                    <a:pt x="72352" y="47429"/>
                  </a:lnTo>
                  <a:lnTo>
                    <a:pt x="72000" y="47429"/>
                  </a:lnTo>
                  <a:lnTo>
                    <a:pt x="71279" y="47688"/>
                  </a:lnTo>
                  <a:lnTo>
                    <a:pt x="71279" y="47688"/>
                  </a:lnTo>
                  <a:lnTo>
                    <a:pt x="70926" y="48215"/>
                  </a:lnTo>
                  <a:lnTo>
                    <a:pt x="70205" y="49000"/>
                  </a:lnTo>
                  <a:lnTo>
                    <a:pt x="69852" y="50571"/>
                  </a:lnTo>
                  <a:lnTo>
                    <a:pt x="69852" y="50571"/>
                  </a:lnTo>
                  <a:lnTo>
                    <a:pt x="70205" y="51614"/>
                  </a:lnTo>
                  <a:lnTo>
                    <a:pt x="71279" y="52926"/>
                  </a:lnTo>
                  <a:lnTo>
                    <a:pt x="72352" y="54497"/>
                  </a:lnTo>
                  <a:lnTo>
                    <a:pt x="74147" y="55809"/>
                  </a:lnTo>
                  <a:lnTo>
                    <a:pt x="74147" y="55809"/>
                  </a:lnTo>
                  <a:lnTo>
                    <a:pt x="75573" y="57122"/>
                  </a:lnTo>
                  <a:lnTo>
                    <a:pt x="77014" y="58424"/>
                  </a:lnTo>
                  <a:lnTo>
                    <a:pt x="78088" y="59736"/>
                  </a:lnTo>
                  <a:lnTo>
                    <a:pt x="78441" y="60790"/>
                  </a:lnTo>
                  <a:lnTo>
                    <a:pt x="78441" y="60790"/>
                  </a:lnTo>
                  <a:lnTo>
                    <a:pt x="78441" y="61834"/>
                  </a:lnTo>
                  <a:lnTo>
                    <a:pt x="79161" y="62888"/>
                  </a:lnTo>
                  <a:lnTo>
                    <a:pt x="79882" y="63931"/>
                  </a:lnTo>
                  <a:lnTo>
                    <a:pt x="80955" y="64975"/>
                  </a:lnTo>
                  <a:lnTo>
                    <a:pt x="80955" y="64975"/>
                  </a:lnTo>
                  <a:lnTo>
                    <a:pt x="82735" y="65760"/>
                  </a:lnTo>
                  <a:lnTo>
                    <a:pt x="84897" y="66287"/>
                  </a:lnTo>
                  <a:lnTo>
                    <a:pt x="87044" y="66814"/>
                  </a:lnTo>
                  <a:lnTo>
                    <a:pt x="89544" y="67073"/>
                  </a:lnTo>
                  <a:lnTo>
                    <a:pt x="89544" y="67073"/>
                  </a:lnTo>
                  <a:lnTo>
                    <a:pt x="91691" y="67073"/>
                  </a:lnTo>
                  <a:lnTo>
                    <a:pt x="93485" y="67600"/>
                  </a:lnTo>
                  <a:lnTo>
                    <a:pt x="94558" y="68127"/>
                  </a:lnTo>
                  <a:lnTo>
                    <a:pt x="94911" y="68643"/>
                  </a:lnTo>
                  <a:lnTo>
                    <a:pt x="94911" y="69170"/>
                  </a:lnTo>
                  <a:lnTo>
                    <a:pt x="94911" y="69170"/>
                  </a:lnTo>
                  <a:lnTo>
                    <a:pt x="94558" y="70214"/>
                  </a:lnTo>
                  <a:lnTo>
                    <a:pt x="92764" y="72311"/>
                  </a:lnTo>
                  <a:lnTo>
                    <a:pt x="89897" y="74667"/>
                  </a:lnTo>
                  <a:lnTo>
                    <a:pt x="86676" y="77292"/>
                  </a:lnTo>
                  <a:lnTo>
                    <a:pt x="86676" y="77292"/>
                  </a:lnTo>
                  <a:lnTo>
                    <a:pt x="83455" y="79917"/>
                  </a:lnTo>
                  <a:lnTo>
                    <a:pt x="80955" y="82789"/>
                  </a:lnTo>
                  <a:lnTo>
                    <a:pt x="78794" y="85414"/>
                  </a:lnTo>
                  <a:lnTo>
                    <a:pt x="78441" y="86458"/>
                  </a:lnTo>
                  <a:lnTo>
                    <a:pt x="78441" y="87512"/>
                  </a:lnTo>
                  <a:lnTo>
                    <a:pt x="78441" y="87512"/>
                  </a:lnTo>
                  <a:lnTo>
                    <a:pt x="78441" y="89082"/>
                  </a:lnTo>
                  <a:lnTo>
                    <a:pt x="78794" y="90653"/>
                  </a:lnTo>
                  <a:lnTo>
                    <a:pt x="79161" y="91707"/>
                  </a:lnTo>
                  <a:lnTo>
                    <a:pt x="79882" y="92493"/>
                  </a:lnTo>
                  <a:lnTo>
                    <a:pt x="79882" y="92493"/>
                  </a:lnTo>
                  <a:lnTo>
                    <a:pt x="80235" y="93009"/>
                  </a:lnTo>
                  <a:lnTo>
                    <a:pt x="80588" y="93794"/>
                  </a:lnTo>
                  <a:lnTo>
                    <a:pt x="80955" y="95634"/>
                  </a:lnTo>
                  <a:lnTo>
                    <a:pt x="80955" y="95634"/>
                  </a:lnTo>
                  <a:lnTo>
                    <a:pt x="80588" y="96677"/>
                  </a:lnTo>
                  <a:lnTo>
                    <a:pt x="79161" y="98517"/>
                  </a:lnTo>
                  <a:lnTo>
                    <a:pt x="77014" y="100614"/>
                  </a:lnTo>
                  <a:lnTo>
                    <a:pt x="74147" y="102701"/>
                  </a:lnTo>
                  <a:lnTo>
                    <a:pt x="74147" y="102701"/>
                  </a:lnTo>
                  <a:lnTo>
                    <a:pt x="71279" y="104799"/>
                  </a:lnTo>
                  <a:lnTo>
                    <a:pt x="69132" y="106897"/>
                  </a:lnTo>
                  <a:lnTo>
                    <a:pt x="67691" y="108736"/>
                  </a:lnTo>
                  <a:lnTo>
                    <a:pt x="66985" y="109780"/>
                  </a:lnTo>
                  <a:lnTo>
                    <a:pt x="66985" y="109780"/>
                  </a:lnTo>
                  <a:lnTo>
                    <a:pt x="66617" y="111092"/>
                  </a:lnTo>
                  <a:lnTo>
                    <a:pt x="65544" y="112663"/>
                  </a:lnTo>
                  <a:lnTo>
                    <a:pt x="63764" y="114233"/>
                  </a:lnTo>
                  <a:lnTo>
                    <a:pt x="61602" y="116073"/>
                  </a:lnTo>
                  <a:lnTo>
                    <a:pt x="61602" y="116073"/>
                  </a:lnTo>
                  <a:lnTo>
                    <a:pt x="59102" y="117644"/>
                  </a:lnTo>
                  <a:lnTo>
                    <a:pt x="56955" y="118945"/>
                  </a:lnTo>
                  <a:lnTo>
                    <a:pt x="54808" y="119741"/>
                  </a:lnTo>
                  <a:lnTo>
                    <a:pt x="53014" y="119999"/>
                  </a:lnTo>
                  <a:lnTo>
                    <a:pt x="53014" y="119999"/>
                  </a:lnTo>
                  <a:lnTo>
                    <a:pt x="51941" y="119999"/>
                  </a:lnTo>
                  <a:lnTo>
                    <a:pt x="50500" y="119472"/>
                  </a:lnTo>
                  <a:lnTo>
                    <a:pt x="49073" y="118945"/>
                  </a:lnTo>
                  <a:lnTo>
                    <a:pt x="47647" y="118160"/>
                  </a:lnTo>
                  <a:lnTo>
                    <a:pt x="47647" y="118160"/>
                  </a:lnTo>
                  <a:lnTo>
                    <a:pt x="46573" y="117116"/>
                  </a:lnTo>
                  <a:lnTo>
                    <a:pt x="45485" y="116073"/>
                  </a:lnTo>
                  <a:lnTo>
                    <a:pt x="45132" y="115019"/>
                  </a:lnTo>
                  <a:lnTo>
                    <a:pt x="44779" y="113975"/>
                  </a:lnTo>
                  <a:lnTo>
                    <a:pt x="44779" y="113975"/>
                  </a:lnTo>
                  <a:lnTo>
                    <a:pt x="44411" y="112136"/>
                  </a:lnTo>
                  <a:lnTo>
                    <a:pt x="44058" y="111350"/>
                  </a:lnTo>
                  <a:lnTo>
                    <a:pt x="43338" y="110823"/>
                  </a:lnTo>
                  <a:lnTo>
                    <a:pt x="43338" y="110823"/>
                  </a:lnTo>
                  <a:lnTo>
                    <a:pt x="42985" y="110307"/>
                  </a:lnTo>
                  <a:lnTo>
                    <a:pt x="42264" y="109522"/>
                  </a:lnTo>
                  <a:lnTo>
                    <a:pt x="41911" y="107951"/>
                  </a:lnTo>
                  <a:lnTo>
                    <a:pt x="41911" y="107951"/>
                  </a:lnTo>
                  <a:lnTo>
                    <a:pt x="41558" y="106112"/>
                  </a:lnTo>
                  <a:lnTo>
                    <a:pt x="41191" y="105326"/>
                  </a:lnTo>
                  <a:lnTo>
                    <a:pt x="40470" y="104799"/>
                  </a:lnTo>
                  <a:lnTo>
                    <a:pt x="40470" y="104799"/>
                  </a:lnTo>
                  <a:lnTo>
                    <a:pt x="40117" y="104014"/>
                  </a:lnTo>
                  <a:lnTo>
                    <a:pt x="39764" y="102970"/>
                  </a:lnTo>
                  <a:lnTo>
                    <a:pt x="39397" y="101400"/>
                  </a:lnTo>
                  <a:lnTo>
                    <a:pt x="39044" y="99560"/>
                  </a:lnTo>
                  <a:lnTo>
                    <a:pt x="39044" y="99560"/>
                  </a:lnTo>
                  <a:lnTo>
                    <a:pt x="39397" y="97990"/>
                  </a:lnTo>
                  <a:lnTo>
                    <a:pt x="39764" y="96419"/>
                  </a:lnTo>
                  <a:lnTo>
                    <a:pt x="40117" y="95376"/>
                  </a:lnTo>
                  <a:lnTo>
                    <a:pt x="40470" y="94580"/>
                  </a:lnTo>
                  <a:lnTo>
                    <a:pt x="40470" y="94580"/>
                  </a:lnTo>
                  <a:lnTo>
                    <a:pt x="41191" y="94063"/>
                  </a:lnTo>
                  <a:lnTo>
                    <a:pt x="41558" y="93278"/>
                  </a:lnTo>
                  <a:lnTo>
                    <a:pt x="41911" y="91438"/>
                  </a:lnTo>
                  <a:lnTo>
                    <a:pt x="41911" y="91438"/>
                  </a:lnTo>
                  <a:lnTo>
                    <a:pt x="41558" y="90395"/>
                  </a:lnTo>
                  <a:lnTo>
                    <a:pt x="40838" y="89082"/>
                  </a:lnTo>
                  <a:lnTo>
                    <a:pt x="39397" y="87770"/>
                  </a:lnTo>
                  <a:lnTo>
                    <a:pt x="37970" y="86458"/>
                  </a:lnTo>
                  <a:lnTo>
                    <a:pt x="37970" y="86458"/>
                  </a:lnTo>
                  <a:lnTo>
                    <a:pt x="36176" y="84887"/>
                  </a:lnTo>
                  <a:lnTo>
                    <a:pt x="34750" y="83058"/>
                  </a:lnTo>
                  <a:lnTo>
                    <a:pt x="34029" y="80961"/>
                  </a:lnTo>
                  <a:lnTo>
                    <a:pt x="33676" y="79132"/>
                  </a:lnTo>
                  <a:lnTo>
                    <a:pt x="33676" y="79132"/>
                  </a:lnTo>
                  <a:lnTo>
                    <a:pt x="33676" y="77550"/>
                  </a:lnTo>
                  <a:lnTo>
                    <a:pt x="33308" y="75980"/>
                  </a:lnTo>
                  <a:lnTo>
                    <a:pt x="32602" y="74936"/>
                  </a:lnTo>
                  <a:lnTo>
                    <a:pt x="32235" y="74151"/>
                  </a:lnTo>
                  <a:lnTo>
                    <a:pt x="32235" y="74151"/>
                  </a:lnTo>
                  <a:lnTo>
                    <a:pt x="31529" y="73624"/>
                  </a:lnTo>
                  <a:lnTo>
                    <a:pt x="30455" y="73366"/>
                  </a:lnTo>
                  <a:lnTo>
                    <a:pt x="27941" y="73097"/>
                  </a:lnTo>
                  <a:lnTo>
                    <a:pt x="27941" y="73097"/>
                  </a:lnTo>
                  <a:lnTo>
                    <a:pt x="25794" y="73366"/>
                  </a:lnTo>
                  <a:lnTo>
                    <a:pt x="24720" y="73624"/>
                  </a:lnTo>
                  <a:lnTo>
                    <a:pt x="24000" y="74151"/>
                  </a:lnTo>
                  <a:lnTo>
                    <a:pt x="24000" y="74151"/>
                  </a:lnTo>
                  <a:lnTo>
                    <a:pt x="22926" y="74667"/>
                  </a:lnTo>
                  <a:lnTo>
                    <a:pt x="21132" y="74936"/>
                  </a:lnTo>
                  <a:lnTo>
                    <a:pt x="18985" y="75194"/>
                  </a:lnTo>
                  <a:lnTo>
                    <a:pt x="16838" y="75194"/>
                  </a:lnTo>
                  <a:lnTo>
                    <a:pt x="16838" y="75194"/>
                  </a:lnTo>
                  <a:lnTo>
                    <a:pt x="14338" y="74936"/>
                  </a:lnTo>
                  <a:lnTo>
                    <a:pt x="11470" y="73882"/>
                  </a:lnTo>
                  <a:lnTo>
                    <a:pt x="8250" y="72580"/>
                  </a:lnTo>
                  <a:lnTo>
                    <a:pt x="5735" y="71010"/>
                  </a:lnTo>
                  <a:lnTo>
                    <a:pt x="5735" y="71010"/>
                  </a:lnTo>
                  <a:lnTo>
                    <a:pt x="4661" y="70214"/>
                  </a:lnTo>
                  <a:lnTo>
                    <a:pt x="3588" y="68912"/>
                  </a:lnTo>
                  <a:lnTo>
                    <a:pt x="1794" y="65760"/>
                  </a:lnTo>
                  <a:lnTo>
                    <a:pt x="720" y="62361"/>
                  </a:lnTo>
                  <a:lnTo>
                    <a:pt x="0" y="58951"/>
                  </a:lnTo>
                  <a:lnTo>
                    <a:pt x="0" y="58951"/>
                  </a:lnTo>
                  <a:lnTo>
                    <a:pt x="367" y="57122"/>
                  </a:lnTo>
                  <a:lnTo>
                    <a:pt x="720" y="55282"/>
                  </a:lnTo>
                  <a:lnTo>
                    <a:pt x="2161" y="51614"/>
                  </a:lnTo>
                  <a:lnTo>
                    <a:pt x="3235" y="49785"/>
                  </a:lnTo>
                  <a:lnTo>
                    <a:pt x="4308" y="48215"/>
                  </a:lnTo>
                  <a:lnTo>
                    <a:pt x="5735" y="46644"/>
                  </a:lnTo>
                  <a:lnTo>
                    <a:pt x="7161" y="45590"/>
                  </a:lnTo>
                  <a:lnTo>
                    <a:pt x="7161" y="45590"/>
                  </a:lnTo>
                  <a:lnTo>
                    <a:pt x="10029" y="43492"/>
                  </a:lnTo>
                  <a:lnTo>
                    <a:pt x="12897" y="41922"/>
                  </a:lnTo>
                  <a:lnTo>
                    <a:pt x="15411" y="40878"/>
                  </a:lnTo>
                  <a:lnTo>
                    <a:pt x="16838" y="40351"/>
                  </a:lnTo>
                  <a:lnTo>
                    <a:pt x="16838" y="40351"/>
                  </a:lnTo>
                  <a:lnTo>
                    <a:pt x="19352" y="40093"/>
                  </a:lnTo>
                  <a:lnTo>
                    <a:pt x="20426" y="39824"/>
                  </a:lnTo>
                  <a:lnTo>
                    <a:pt x="21132" y="39307"/>
                  </a:lnTo>
                  <a:lnTo>
                    <a:pt x="21132" y="39307"/>
                  </a:lnTo>
                  <a:lnTo>
                    <a:pt x="22205" y="39038"/>
                  </a:lnTo>
                  <a:lnTo>
                    <a:pt x="23647" y="38780"/>
                  </a:lnTo>
                  <a:lnTo>
                    <a:pt x="25794" y="38522"/>
                  </a:lnTo>
                  <a:lnTo>
                    <a:pt x="27941" y="38522"/>
                  </a:lnTo>
                  <a:lnTo>
                    <a:pt x="27941" y="38522"/>
                  </a:lnTo>
                  <a:lnTo>
                    <a:pt x="30455" y="38522"/>
                  </a:lnTo>
                  <a:lnTo>
                    <a:pt x="32955" y="39038"/>
                  </a:lnTo>
                  <a:lnTo>
                    <a:pt x="34750" y="39566"/>
                  </a:lnTo>
                  <a:lnTo>
                    <a:pt x="36544" y="40351"/>
                  </a:lnTo>
                  <a:lnTo>
                    <a:pt x="36544" y="40351"/>
                  </a:lnTo>
                  <a:lnTo>
                    <a:pt x="37617" y="41136"/>
                  </a:lnTo>
                  <a:lnTo>
                    <a:pt x="39044" y="41922"/>
                  </a:lnTo>
                  <a:lnTo>
                    <a:pt x="40838" y="42449"/>
                  </a:lnTo>
                  <a:lnTo>
                    <a:pt x="41911" y="42449"/>
                  </a:lnTo>
                  <a:lnTo>
                    <a:pt x="41911" y="42449"/>
                  </a:lnTo>
                  <a:lnTo>
                    <a:pt x="44411" y="42707"/>
                  </a:lnTo>
                  <a:lnTo>
                    <a:pt x="45485" y="43234"/>
                  </a:lnTo>
                  <a:lnTo>
                    <a:pt x="46205" y="43492"/>
                  </a:lnTo>
                  <a:lnTo>
                    <a:pt x="46205" y="43492"/>
                  </a:lnTo>
                  <a:lnTo>
                    <a:pt x="46926" y="43761"/>
                  </a:lnTo>
                  <a:lnTo>
                    <a:pt x="47647" y="44019"/>
                  </a:lnTo>
                  <a:lnTo>
                    <a:pt x="48352" y="43761"/>
                  </a:lnTo>
                  <a:lnTo>
                    <a:pt x="49073" y="43492"/>
                  </a:lnTo>
                  <a:lnTo>
                    <a:pt x="49073" y="43492"/>
                  </a:lnTo>
                  <a:lnTo>
                    <a:pt x="49794" y="43234"/>
                  </a:lnTo>
                  <a:lnTo>
                    <a:pt x="50867" y="42707"/>
                  </a:lnTo>
                  <a:lnTo>
                    <a:pt x="53014" y="42449"/>
                  </a:lnTo>
                  <a:lnTo>
                    <a:pt x="53014" y="42449"/>
                  </a:lnTo>
                  <a:lnTo>
                    <a:pt x="55514" y="42707"/>
                  </a:lnTo>
                  <a:lnTo>
                    <a:pt x="56588" y="43234"/>
                  </a:lnTo>
                  <a:lnTo>
                    <a:pt x="57308" y="43492"/>
                  </a:lnTo>
                  <a:lnTo>
                    <a:pt x="57308" y="43492"/>
                  </a:lnTo>
                  <a:lnTo>
                    <a:pt x="58382" y="44019"/>
                  </a:lnTo>
                  <a:lnTo>
                    <a:pt x="59823" y="44277"/>
                  </a:lnTo>
                  <a:lnTo>
                    <a:pt x="61970" y="44546"/>
                  </a:lnTo>
                  <a:lnTo>
                    <a:pt x="64470" y="44546"/>
                  </a:lnTo>
                  <a:lnTo>
                    <a:pt x="64470" y="44546"/>
                  </a:lnTo>
                  <a:lnTo>
                    <a:pt x="66617" y="44546"/>
                  </a:lnTo>
                  <a:lnTo>
                    <a:pt x="68779" y="44277"/>
                  </a:lnTo>
                  <a:lnTo>
                    <a:pt x="70205" y="44019"/>
                  </a:lnTo>
                  <a:lnTo>
                    <a:pt x="71279" y="43492"/>
                  </a:lnTo>
                  <a:lnTo>
                    <a:pt x="71279" y="43492"/>
                  </a:lnTo>
                  <a:lnTo>
                    <a:pt x="72000" y="42976"/>
                  </a:lnTo>
                  <a:lnTo>
                    <a:pt x="72352" y="42180"/>
                  </a:lnTo>
                  <a:lnTo>
                    <a:pt x="72705" y="40351"/>
                  </a:lnTo>
                  <a:lnTo>
                    <a:pt x="72705" y="40351"/>
                  </a:lnTo>
                  <a:lnTo>
                    <a:pt x="72705" y="40093"/>
                  </a:lnTo>
                  <a:lnTo>
                    <a:pt x="72352" y="39566"/>
                  </a:lnTo>
                  <a:lnTo>
                    <a:pt x="70926" y="39038"/>
                  </a:lnTo>
                  <a:lnTo>
                    <a:pt x="69132" y="38522"/>
                  </a:lnTo>
                  <a:lnTo>
                    <a:pt x="66985" y="38522"/>
                  </a:lnTo>
                  <a:lnTo>
                    <a:pt x="66985" y="38522"/>
                  </a:lnTo>
                  <a:lnTo>
                    <a:pt x="64838" y="38253"/>
                  </a:lnTo>
                  <a:lnTo>
                    <a:pt x="62323" y="37726"/>
                  </a:lnTo>
                  <a:lnTo>
                    <a:pt x="60176" y="37210"/>
                  </a:lnTo>
                  <a:lnTo>
                    <a:pt x="58750" y="36424"/>
                  </a:lnTo>
                  <a:lnTo>
                    <a:pt x="58750" y="36424"/>
                  </a:lnTo>
                  <a:lnTo>
                    <a:pt x="57308" y="35639"/>
                  </a:lnTo>
                  <a:lnTo>
                    <a:pt x="55882" y="34854"/>
                  </a:lnTo>
                  <a:lnTo>
                    <a:pt x="54441" y="34585"/>
                  </a:lnTo>
                  <a:lnTo>
                    <a:pt x="53014" y="34327"/>
                  </a:lnTo>
                  <a:lnTo>
                    <a:pt x="53014" y="34327"/>
                  </a:lnTo>
                  <a:lnTo>
                    <a:pt x="51941" y="34058"/>
                  </a:lnTo>
                  <a:lnTo>
                    <a:pt x="50500" y="33800"/>
                  </a:lnTo>
                  <a:lnTo>
                    <a:pt x="49073" y="33014"/>
                  </a:lnTo>
                  <a:lnTo>
                    <a:pt x="47647" y="32229"/>
                  </a:lnTo>
                  <a:lnTo>
                    <a:pt x="47647" y="32229"/>
                  </a:lnTo>
                  <a:lnTo>
                    <a:pt x="46573" y="31444"/>
                  </a:lnTo>
                  <a:lnTo>
                    <a:pt x="45132" y="31186"/>
                  </a:lnTo>
                  <a:lnTo>
                    <a:pt x="44058" y="30917"/>
                  </a:lnTo>
                  <a:lnTo>
                    <a:pt x="43338" y="31186"/>
                  </a:lnTo>
                  <a:lnTo>
                    <a:pt x="43338" y="31186"/>
                  </a:lnTo>
                  <a:lnTo>
                    <a:pt x="42632" y="31444"/>
                  </a:lnTo>
                  <a:lnTo>
                    <a:pt x="41558" y="31444"/>
                  </a:lnTo>
                  <a:lnTo>
                    <a:pt x="40470" y="30917"/>
                  </a:lnTo>
                  <a:lnTo>
                    <a:pt x="39044" y="30131"/>
                  </a:lnTo>
                  <a:lnTo>
                    <a:pt x="39044" y="30131"/>
                  </a:lnTo>
                  <a:lnTo>
                    <a:pt x="37970" y="29604"/>
                  </a:lnTo>
                  <a:lnTo>
                    <a:pt x="36897" y="29088"/>
                  </a:lnTo>
                  <a:lnTo>
                    <a:pt x="35823" y="29088"/>
                  </a:lnTo>
                  <a:lnTo>
                    <a:pt x="35102" y="29088"/>
                  </a:lnTo>
                  <a:lnTo>
                    <a:pt x="35102" y="29088"/>
                  </a:lnTo>
                  <a:lnTo>
                    <a:pt x="34382" y="29604"/>
                  </a:lnTo>
                  <a:lnTo>
                    <a:pt x="33308" y="29873"/>
                  </a:lnTo>
                  <a:lnTo>
                    <a:pt x="30808" y="30131"/>
                  </a:lnTo>
                  <a:lnTo>
                    <a:pt x="30808" y="30131"/>
                  </a:lnTo>
                  <a:lnTo>
                    <a:pt x="29367" y="30658"/>
                  </a:lnTo>
                  <a:lnTo>
                    <a:pt x="27220" y="31444"/>
                  </a:lnTo>
                  <a:lnTo>
                    <a:pt x="24720" y="32756"/>
                  </a:lnTo>
                  <a:lnTo>
                    <a:pt x="22573" y="34327"/>
                  </a:lnTo>
                  <a:lnTo>
                    <a:pt x="22573" y="34327"/>
                  </a:lnTo>
                  <a:lnTo>
                    <a:pt x="20058" y="35897"/>
                  </a:lnTo>
                  <a:lnTo>
                    <a:pt x="17558" y="37210"/>
                  </a:lnTo>
                  <a:lnTo>
                    <a:pt x="15764" y="37995"/>
                  </a:lnTo>
                  <a:lnTo>
                    <a:pt x="13970" y="38522"/>
                  </a:lnTo>
                  <a:lnTo>
                    <a:pt x="13970" y="38522"/>
                  </a:lnTo>
                  <a:lnTo>
                    <a:pt x="11823" y="37995"/>
                  </a:lnTo>
                  <a:lnTo>
                    <a:pt x="10750" y="37726"/>
                  </a:lnTo>
                  <a:lnTo>
                    <a:pt x="10029" y="37468"/>
                  </a:lnTo>
                  <a:lnTo>
                    <a:pt x="10029" y="37468"/>
                  </a:lnTo>
                  <a:lnTo>
                    <a:pt x="9323" y="36941"/>
                  </a:lnTo>
                  <a:lnTo>
                    <a:pt x="8955" y="36155"/>
                  </a:lnTo>
                  <a:lnTo>
                    <a:pt x="8602" y="34327"/>
                  </a:lnTo>
                  <a:lnTo>
                    <a:pt x="8602" y="34327"/>
                  </a:lnTo>
                  <a:lnTo>
                    <a:pt x="8955" y="32487"/>
                  </a:lnTo>
                  <a:lnTo>
                    <a:pt x="9323" y="31702"/>
                  </a:lnTo>
                  <a:lnTo>
                    <a:pt x="10029" y="31186"/>
                  </a:lnTo>
                  <a:lnTo>
                    <a:pt x="10029" y="31186"/>
                  </a:lnTo>
                  <a:lnTo>
                    <a:pt x="10750" y="30917"/>
                  </a:lnTo>
                  <a:lnTo>
                    <a:pt x="12544" y="30658"/>
                  </a:lnTo>
                  <a:lnTo>
                    <a:pt x="14691" y="30400"/>
                  </a:lnTo>
                  <a:lnTo>
                    <a:pt x="16838" y="30131"/>
                  </a:lnTo>
                  <a:lnTo>
                    <a:pt x="16838" y="30131"/>
                  </a:lnTo>
                  <a:lnTo>
                    <a:pt x="18985" y="30131"/>
                  </a:lnTo>
                  <a:lnTo>
                    <a:pt x="20779" y="29604"/>
                  </a:lnTo>
                  <a:lnTo>
                    <a:pt x="21852" y="29088"/>
                  </a:lnTo>
                  <a:lnTo>
                    <a:pt x="22205" y="28561"/>
                  </a:lnTo>
                  <a:lnTo>
                    <a:pt x="22573" y="28303"/>
                  </a:lnTo>
                  <a:lnTo>
                    <a:pt x="22573" y="28303"/>
                  </a:lnTo>
                  <a:lnTo>
                    <a:pt x="21852" y="26463"/>
                  </a:lnTo>
                  <a:lnTo>
                    <a:pt x="21500" y="25678"/>
                  </a:lnTo>
                  <a:lnTo>
                    <a:pt x="21132" y="25151"/>
                  </a:lnTo>
                  <a:lnTo>
                    <a:pt x="21132" y="25151"/>
                  </a:lnTo>
                  <a:lnTo>
                    <a:pt x="20426" y="24634"/>
                  </a:lnTo>
                  <a:lnTo>
                    <a:pt x="20426" y="24107"/>
                  </a:lnTo>
                  <a:lnTo>
                    <a:pt x="20426" y="23580"/>
                  </a:lnTo>
                  <a:lnTo>
                    <a:pt x="21132" y="23064"/>
                  </a:lnTo>
                  <a:lnTo>
                    <a:pt x="21132" y="23064"/>
                  </a:lnTo>
                  <a:lnTo>
                    <a:pt x="21852" y="22795"/>
                  </a:lnTo>
                  <a:lnTo>
                    <a:pt x="22926" y="22268"/>
                  </a:lnTo>
                  <a:lnTo>
                    <a:pt x="25073" y="22009"/>
                  </a:lnTo>
                  <a:lnTo>
                    <a:pt x="25073" y="22009"/>
                  </a:lnTo>
                  <a:lnTo>
                    <a:pt x="26514" y="22009"/>
                  </a:lnTo>
                  <a:lnTo>
                    <a:pt x="27941" y="21482"/>
                  </a:lnTo>
                  <a:lnTo>
                    <a:pt x="29367" y="20697"/>
                  </a:lnTo>
                  <a:lnTo>
                    <a:pt x="30808" y="19912"/>
                  </a:lnTo>
                  <a:lnTo>
                    <a:pt x="30808" y="19912"/>
                  </a:lnTo>
                  <a:lnTo>
                    <a:pt x="31882" y="19126"/>
                  </a:lnTo>
                  <a:lnTo>
                    <a:pt x="32955" y="18083"/>
                  </a:lnTo>
                  <a:lnTo>
                    <a:pt x="33308" y="16770"/>
                  </a:lnTo>
                  <a:lnTo>
                    <a:pt x="33676" y="15985"/>
                  </a:lnTo>
                  <a:lnTo>
                    <a:pt x="33676" y="15985"/>
                  </a:lnTo>
                  <a:lnTo>
                    <a:pt x="33308" y="14146"/>
                  </a:lnTo>
                  <a:lnTo>
                    <a:pt x="32602" y="13360"/>
                  </a:lnTo>
                  <a:lnTo>
                    <a:pt x="32235" y="12844"/>
                  </a:lnTo>
                  <a:lnTo>
                    <a:pt x="32235" y="12844"/>
                  </a:lnTo>
                  <a:lnTo>
                    <a:pt x="32235" y="12575"/>
                  </a:lnTo>
                  <a:lnTo>
                    <a:pt x="32235" y="12059"/>
                  </a:lnTo>
                  <a:lnTo>
                    <a:pt x="33308" y="10746"/>
                  </a:lnTo>
                  <a:lnTo>
                    <a:pt x="35102" y="8907"/>
                  </a:lnTo>
                  <a:lnTo>
                    <a:pt x="37970" y="6820"/>
                  </a:lnTo>
                  <a:lnTo>
                    <a:pt x="37970" y="6820"/>
                  </a:lnTo>
                  <a:lnTo>
                    <a:pt x="39397" y="5766"/>
                  </a:lnTo>
                  <a:lnTo>
                    <a:pt x="41558" y="4722"/>
                  </a:lnTo>
                  <a:lnTo>
                    <a:pt x="43705" y="3937"/>
                  </a:lnTo>
                  <a:lnTo>
                    <a:pt x="46205" y="3151"/>
                  </a:lnTo>
                  <a:lnTo>
                    <a:pt x="51220" y="2097"/>
                  </a:lnTo>
                  <a:lnTo>
                    <a:pt x="53735" y="1839"/>
                  </a:lnTo>
                  <a:lnTo>
                    <a:pt x="55882" y="1570"/>
                  </a:lnTo>
                  <a:lnTo>
                    <a:pt x="55882" y="1570"/>
                  </a:lnTo>
                  <a:lnTo>
                    <a:pt x="60529" y="1839"/>
                  </a:lnTo>
                  <a:lnTo>
                    <a:pt x="64117" y="1839"/>
                  </a:lnTo>
                  <a:lnTo>
                    <a:pt x="66985" y="2366"/>
                  </a:lnTo>
                  <a:lnTo>
                    <a:pt x="68411" y="2624"/>
                  </a:lnTo>
                  <a:lnTo>
                    <a:pt x="68411" y="2624"/>
                  </a:lnTo>
                  <a:lnTo>
                    <a:pt x="69132" y="2883"/>
                  </a:lnTo>
                  <a:lnTo>
                    <a:pt x="69852" y="3151"/>
                  </a:lnTo>
                  <a:lnTo>
                    <a:pt x="70558" y="2883"/>
                  </a:lnTo>
                  <a:lnTo>
                    <a:pt x="71279" y="2624"/>
                  </a:lnTo>
                  <a:lnTo>
                    <a:pt x="71279" y="2624"/>
                  </a:lnTo>
                  <a:lnTo>
                    <a:pt x="73794" y="2097"/>
                  </a:lnTo>
                  <a:lnTo>
                    <a:pt x="79514" y="1312"/>
                  </a:lnTo>
                  <a:lnTo>
                    <a:pt x="85602" y="268"/>
                  </a:lnTo>
                  <a:lnTo>
                    <a:pt x="90264"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grpSp>
      <p:grpSp>
        <p:nvGrpSpPr>
          <p:cNvPr id="382" name="Shape 382"/>
          <p:cNvGrpSpPr/>
          <p:nvPr/>
        </p:nvGrpSpPr>
        <p:grpSpPr>
          <a:xfrm>
            <a:off x="4223009" y="4325824"/>
            <a:ext cx="492731" cy="366352"/>
            <a:chOff x="5247525" y="3007275"/>
            <a:chExt cx="517574" cy="384824"/>
          </a:xfrm>
        </p:grpSpPr>
        <p:sp>
          <p:nvSpPr>
            <p:cNvPr id="383" name="Shape 383"/>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84" name="Shape 384"/>
            <p:cNvSpPr/>
            <p:nvPr/>
          </p:nvSpPr>
          <p:spPr>
            <a:xfrm>
              <a:off x="5566575" y="3193575"/>
              <a:ext cx="198524" cy="198524"/>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grpSp>
      <p:grpSp>
        <p:nvGrpSpPr>
          <p:cNvPr id="385" name="Shape 385"/>
          <p:cNvGrpSpPr/>
          <p:nvPr/>
        </p:nvGrpSpPr>
        <p:grpSpPr>
          <a:xfrm>
            <a:off x="4265908" y="5395954"/>
            <a:ext cx="406932" cy="426661"/>
            <a:chOff x="5961125" y="1623900"/>
            <a:chExt cx="427450" cy="448175"/>
          </a:xfrm>
        </p:grpSpPr>
        <p:sp>
          <p:nvSpPr>
            <p:cNvPr id="386" name="Shape 386"/>
            <p:cNvSpPr/>
            <p:nvPr/>
          </p:nvSpPr>
          <p:spPr>
            <a:xfrm>
              <a:off x="5961125" y="1678700"/>
              <a:ext cx="376925" cy="376925"/>
            </a:xfrm>
            <a:custGeom>
              <a:avLst/>
              <a:gdLst/>
              <a:ahLst/>
              <a:cxnLst/>
              <a:rect l="0" t="0" r="0" b="0"/>
              <a:pathLst>
                <a:path w="120000" h="120000" fill="none" extrusionOk="0">
                  <a:moveTo>
                    <a:pt x="94021" y="10665"/>
                  </a:moveTo>
                  <a:lnTo>
                    <a:pt x="94021" y="10665"/>
                  </a:lnTo>
                  <a:lnTo>
                    <a:pt x="90336" y="8150"/>
                  </a:lnTo>
                  <a:lnTo>
                    <a:pt x="86460" y="6208"/>
                  </a:lnTo>
                  <a:lnTo>
                    <a:pt x="82385" y="4274"/>
                  </a:lnTo>
                  <a:lnTo>
                    <a:pt x="78126" y="2722"/>
                  </a:lnTo>
                  <a:lnTo>
                    <a:pt x="73860" y="1559"/>
                  </a:lnTo>
                  <a:lnTo>
                    <a:pt x="69403" y="779"/>
                  </a:lnTo>
                  <a:lnTo>
                    <a:pt x="64747" y="198"/>
                  </a:lnTo>
                  <a:lnTo>
                    <a:pt x="60099" y="7"/>
                  </a:lnTo>
                  <a:lnTo>
                    <a:pt x="60099" y="7"/>
                  </a:lnTo>
                  <a:lnTo>
                    <a:pt x="56995" y="7"/>
                  </a:lnTo>
                  <a:lnTo>
                    <a:pt x="53891" y="397"/>
                  </a:lnTo>
                  <a:lnTo>
                    <a:pt x="50986" y="779"/>
                  </a:lnTo>
                  <a:lnTo>
                    <a:pt x="48081" y="1169"/>
                  </a:lnTo>
                  <a:lnTo>
                    <a:pt x="45168" y="1942"/>
                  </a:lnTo>
                  <a:lnTo>
                    <a:pt x="42263" y="2722"/>
                  </a:lnTo>
                  <a:lnTo>
                    <a:pt x="39548" y="3693"/>
                  </a:lnTo>
                  <a:lnTo>
                    <a:pt x="36834" y="4656"/>
                  </a:lnTo>
                  <a:lnTo>
                    <a:pt x="34120" y="5818"/>
                  </a:lnTo>
                  <a:lnTo>
                    <a:pt x="31597" y="7179"/>
                  </a:lnTo>
                  <a:lnTo>
                    <a:pt x="29082" y="8731"/>
                  </a:lnTo>
                  <a:lnTo>
                    <a:pt x="26559" y="10283"/>
                  </a:lnTo>
                  <a:lnTo>
                    <a:pt x="24235" y="11827"/>
                  </a:lnTo>
                  <a:lnTo>
                    <a:pt x="21911" y="13769"/>
                  </a:lnTo>
                  <a:lnTo>
                    <a:pt x="19778" y="15512"/>
                  </a:lnTo>
                  <a:lnTo>
                    <a:pt x="17645" y="17645"/>
                  </a:lnTo>
                  <a:lnTo>
                    <a:pt x="15703" y="19587"/>
                  </a:lnTo>
                  <a:lnTo>
                    <a:pt x="13769" y="21911"/>
                  </a:lnTo>
                  <a:lnTo>
                    <a:pt x="12018" y="24044"/>
                  </a:lnTo>
                  <a:lnTo>
                    <a:pt x="10275" y="26368"/>
                  </a:lnTo>
                  <a:lnTo>
                    <a:pt x="8723" y="28891"/>
                  </a:lnTo>
                  <a:lnTo>
                    <a:pt x="7370" y="31406"/>
                  </a:lnTo>
                  <a:lnTo>
                    <a:pt x="6009" y="33929"/>
                  </a:lnTo>
                  <a:lnTo>
                    <a:pt x="4847" y="36643"/>
                  </a:lnTo>
                  <a:lnTo>
                    <a:pt x="3685" y="39357"/>
                  </a:lnTo>
                  <a:lnTo>
                    <a:pt x="2714" y="42072"/>
                  </a:lnTo>
                  <a:lnTo>
                    <a:pt x="1942" y="44977"/>
                  </a:lnTo>
                  <a:lnTo>
                    <a:pt x="1361" y="47882"/>
                  </a:lnTo>
                  <a:lnTo>
                    <a:pt x="779" y="50795"/>
                  </a:lnTo>
                  <a:lnTo>
                    <a:pt x="389" y="53891"/>
                  </a:lnTo>
                  <a:lnTo>
                    <a:pt x="198" y="56804"/>
                  </a:lnTo>
                  <a:lnTo>
                    <a:pt x="0" y="59900"/>
                  </a:lnTo>
                  <a:lnTo>
                    <a:pt x="0" y="59900"/>
                  </a:lnTo>
                  <a:lnTo>
                    <a:pt x="198" y="63004"/>
                  </a:lnTo>
                  <a:lnTo>
                    <a:pt x="389" y="66108"/>
                  </a:lnTo>
                  <a:lnTo>
                    <a:pt x="779" y="69013"/>
                  </a:lnTo>
                  <a:lnTo>
                    <a:pt x="1361" y="72117"/>
                  </a:lnTo>
                  <a:lnTo>
                    <a:pt x="1942" y="75022"/>
                  </a:lnTo>
                  <a:lnTo>
                    <a:pt x="2714" y="77736"/>
                  </a:lnTo>
                  <a:lnTo>
                    <a:pt x="3685" y="80642"/>
                  </a:lnTo>
                  <a:lnTo>
                    <a:pt x="4847" y="83356"/>
                  </a:lnTo>
                  <a:lnTo>
                    <a:pt x="6009" y="85879"/>
                  </a:lnTo>
                  <a:lnTo>
                    <a:pt x="7370" y="88593"/>
                  </a:lnTo>
                  <a:lnTo>
                    <a:pt x="8723" y="91116"/>
                  </a:lnTo>
                  <a:lnTo>
                    <a:pt x="10275" y="93440"/>
                  </a:lnTo>
                  <a:lnTo>
                    <a:pt x="12018" y="95764"/>
                  </a:lnTo>
                  <a:lnTo>
                    <a:pt x="13769" y="98088"/>
                  </a:lnTo>
                  <a:lnTo>
                    <a:pt x="15703" y="100221"/>
                  </a:lnTo>
                  <a:lnTo>
                    <a:pt x="17645" y="102354"/>
                  </a:lnTo>
                  <a:lnTo>
                    <a:pt x="19778" y="104296"/>
                  </a:lnTo>
                  <a:lnTo>
                    <a:pt x="21911" y="106230"/>
                  </a:lnTo>
                  <a:lnTo>
                    <a:pt x="24235" y="107981"/>
                  </a:lnTo>
                  <a:lnTo>
                    <a:pt x="26559" y="109724"/>
                  </a:lnTo>
                  <a:lnTo>
                    <a:pt x="29082" y="111276"/>
                  </a:lnTo>
                  <a:lnTo>
                    <a:pt x="31597" y="112629"/>
                  </a:lnTo>
                  <a:lnTo>
                    <a:pt x="34120" y="113990"/>
                  </a:lnTo>
                  <a:lnTo>
                    <a:pt x="36834" y="115152"/>
                  </a:lnTo>
                  <a:lnTo>
                    <a:pt x="39548" y="116314"/>
                  </a:lnTo>
                  <a:lnTo>
                    <a:pt x="42263" y="117285"/>
                  </a:lnTo>
                  <a:lnTo>
                    <a:pt x="45168" y="118057"/>
                  </a:lnTo>
                  <a:lnTo>
                    <a:pt x="48081" y="118638"/>
                  </a:lnTo>
                  <a:lnTo>
                    <a:pt x="50986" y="119220"/>
                  </a:lnTo>
                  <a:lnTo>
                    <a:pt x="53891" y="119610"/>
                  </a:lnTo>
                  <a:lnTo>
                    <a:pt x="56995" y="119801"/>
                  </a:lnTo>
                  <a:lnTo>
                    <a:pt x="60099" y="120000"/>
                  </a:lnTo>
                  <a:lnTo>
                    <a:pt x="60099" y="120000"/>
                  </a:lnTo>
                  <a:lnTo>
                    <a:pt x="63195" y="119801"/>
                  </a:lnTo>
                  <a:lnTo>
                    <a:pt x="66108" y="119610"/>
                  </a:lnTo>
                  <a:lnTo>
                    <a:pt x="69204" y="119220"/>
                  </a:lnTo>
                  <a:lnTo>
                    <a:pt x="72117" y="118638"/>
                  </a:lnTo>
                  <a:lnTo>
                    <a:pt x="75022" y="118057"/>
                  </a:lnTo>
                  <a:lnTo>
                    <a:pt x="77927" y="117285"/>
                  </a:lnTo>
                  <a:lnTo>
                    <a:pt x="80642" y="116314"/>
                  </a:lnTo>
                  <a:lnTo>
                    <a:pt x="83356" y="115152"/>
                  </a:lnTo>
                  <a:lnTo>
                    <a:pt x="86070" y="113990"/>
                  </a:lnTo>
                  <a:lnTo>
                    <a:pt x="88593" y="112629"/>
                  </a:lnTo>
                  <a:lnTo>
                    <a:pt x="91108" y="111276"/>
                  </a:lnTo>
                  <a:lnTo>
                    <a:pt x="93631" y="109724"/>
                  </a:lnTo>
                  <a:lnTo>
                    <a:pt x="95955" y="107981"/>
                  </a:lnTo>
                  <a:lnTo>
                    <a:pt x="98279" y="106230"/>
                  </a:lnTo>
                  <a:lnTo>
                    <a:pt x="100412" y="104296"/>
                  </a:lnTo>
                  <a:lnTo>
                    <a:pt x="102545" y="102354"/>
                  </a:lnTo>
                  <a:lnTo>
                    <a:pt x="104487" y="100221"/>
                  </a:lnTo>
                  <a:lnTo>
                    <a:pt x="106421" y="98088"/>
                  </a:lnTo>
                  <a:lnTo>
                    <a:pt x="108172" y="95764"/>
                  </a:lnTo>
                  <a:lnTo>
                    <a:pt x="109716" y="93440"/>
                  </a:lnTo>
                  <a:lnTo>
                    <a:pt x="111268" y="91116"/>
                  </a:lnTo>
                  <a:lnTo>
                    <a:pt x="112820" y="88593"/>
                  </a:lnTo>
                  <a:lnTo>
                    <a:pt x="114181" y="85879"/>
                  </a:lnTo>
                  <a:lnTo>
                    <a:pt x="115343" y="83356"/>
                  </a:lnTo>
                  <a:lnTo>
                    <a:pt x="116306" y="80642"/>
                  </a:lnTo>
                  <a:lnTo>
                    <a:pt x="117277" y="77736"/>
                  </a:lnTo>
                  <a:lnTo>
                    <a:pt x="118248" y="75022"/>
                  </a:lnTo>
                  <a:lnTo>
                    <a:pt x="118830" y="72117"/>
                  </a:lnTo>
                  <a:lnTo>
                    <a:pt x="119411" y="69013"/>
                  </a:lnTo>
                  <a:lnTo>
                    <a:pt x="119801" y="66108"/>
                  </a:lnTo>
                  <a:lnTo>
                    <a:pt x="119992" y="63004"/>
                  </a:lnTo>
                  <a:lnTo>
                    <a:pt x="119992" y="59900"/>
                  </a:lnTo>
                  <a:lnTo>
                    <a:pt x="119992" y="59900"/>
                  </a:lnTo>
                  <a:lnTo>
                    <a:pt x="119801" y="55061"/>
                  </a:lnTo>
                  <a:lnTo>
                    <a:pt x="119220" y="50214"/>
                  </a:lnTo>
                  <a:lnTo>
                    <a:pt x="118248" y="45558"/>
                  </a:lnTo>
                  <a:lnTo>
                    <a:pt x="116895" y="41101"/>
                  </a:lnTo>
                  <a:lnTo>
                    <a:pt x="115343" y="36643"/>
                  </a:lnTo>
                  <a:lnTo>
                    <a:pt x="113401" y="32377"/>
                  </a:lnTo>
                  <a:lnTo>
                    <a:pt x="111077" y="28501"/>
                  </a:lnTo>
                  <a:lnTo>
                    <a:pt x="108363" y="24625"/>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87" name="Shape 387"/>
            <p:cNvSpPr/>
            <p:nvPr/>
          </p:nvSpPr>
          <p:spPr>
            <a:xfrm>
              <a:off x="6009825" y="1727425"/>
              <a:ext cx="279499" cy="279499"/>
            </a:xfrm>
            <a:custGeom>
              <a:avLst/>
              <a:gdLst/>
              <a:ahLst/>
              <a:cxnLst/>
              <a:rect l="0" t="0" r="0" b="0"/>
              <a:pathLst>
                <a:path w="120000" h="120000" fill="none" extrusionOk="0">
                  <a:moveTo>
                    <a:pt x="109277" y="25620"/>
                  </a:moveTo>
                  <a:lnTo>
                    <a:pt x="109277" y="25620"/>
                  </a:lnTo>
                  <a:lnTo>
                    <a:pt x="111627" y="29280"/>
                  </a:lnTo>
                  <a:lnTo>
                    <a:pt x="113720" y="33198"/>
                  </a:lnTo>
                  <a:lnTo>
                    <a:pt x="115556" y="37384"/>
                  </a:lnTo>
                  <a:lnTo>
                    <a:pt x="117123" y="41570"/>
                  </a:lnTo>
                  <a:lnTo>
                    <a:pt x="118432" y="46014"/>
                  </a:lnTo>
                  <a:lnTo>
                    <a:pt x="119216" y="50457"/>
                  </a:lnTo>
                  <a:lnTo>
                    <a:pt x="119999" y="55159"/>
                  </a:lnTo>
                  <a:lnTo>
                    <a:pt x="119999" y="59860"/>
                  </a:lnTo>
                  <a:lnTo>
                    <a:pt x="119999" y="59860"/>
                  </a:lnTo>
                  <a:lnTo>
                    <a:pt x="119731" y="66139"/>
                  </a:lnTo>
                  <a:lnTo>
                    <a:pt x="118948" y="72150"/>
                  </a:lnTo>
                  <a:lnTo>
                    <a:pt x="117381" y="77645"/>
                  </a:lnTo>
                  <a:lnTo>
                    <a:pt x="115288" y="83388"/>
                  </a:lnTo>
                  <a:lnTo>
                    <a:pt x="112937" y="88626"/>
                  </a:lnTo>
                  <a:lnTo>
                    <a:pt x="109803" y="93327"/>
                  </a:lnTo>
                  <a:lnTo>
                    <a:pt x="106400" y="98028"/>
                  </a:lnTo>
                  <a:lnTo>
                    <a:pt x="102483" y="102214"/>
                  </a:lnTo>
                  <a:lnTo>
                    <a:pt x="98296" y="106132"/>
                  </a:lnTo>
                  <a:lnTo>
                    <a:pt x="93595" y="109534"/>
                  </a:lnTo>
                  <a:lnTo>
                    <a:pt x="88626" y="112669"/>
                  </a:lnTo>
                  <a:lnTo>
                    <a:pt x="83398" y="115288"/>
                  </a:lnTo>
                  <a:lnTo>
                    <a:pt x="77914" y="117112"/>
                  </a:lnTo>
                  <a:lnTo>
                    <a:pt x="72161" y="118679"/>
                  </a:lnTo>
                  <a:lnTo>
                    <a:pt x="66150" y="119731"/>
                  </a:lnTo>
                  <a:lnTo>
                    <a:pt x="60139" y="119989"/>
                  </a:lnTo>
                  <a:lnTo>
                    <a:pt x="60139" y="119989"/>
                  </a:lnTo>
                  <a:lnTo>
                    <a:pt x="53860" y="119731"/>
                  </a:lnTo>
                  <a:lnTo>
                    <a:pt x="48107" y="118679"/>
                  </a:lnTo>
                  <a:lnTo>
                    <a:pt x="42354" y="117112"/>
                  </a:lnTo>
                  <a:lnTo>
                    <a:pt x="36869" y="115288"/>
                  </a:lnTo>
                  <a:lnTo>
                    <a:pt x="31642" y="112669"/>
                  </a:lnTo>
                  <a:lnTo>
                    <a:pt x="26672" y="109534"/>
                  </a:lnTo>
                  <a:lnTo>
                    <a:pt x="21971" y="106132"/>
                  </a:lnTo>
                  <a:lnTo>
                    <a:pt x="17785" y="102214"/>
                  </a:lnTo>
                  <a:lnTo>
                    <a:pt x="13867" y="98028"/>
                  </a:lnTo>
                  <a:lnTo>
                    <a:pt x="10465" y="93327"/>
                  </a:lnTo>
                  <a:lnTo>
                    <a:pt x="7330" y="88626"/>
                  </a:lnTo>
                  <a:lnTo>
                    <a:pt x="4980" y="83388"/>
                  </a:lnTo>
                  <a:lnTo>
                    <a:pt x="2887" y="77645"/>
                  </a:lnTo>
                  <a:lnTo>
                    <a:pt x="1320" y="72150"/>
                  </a:lnTo>
                  <a:lnTo>
                    <a:pt x="536" y="66139"/>
                  </a:lnTo>
                  <a:lnTo>
                    <a:pt x="10" y="59860"/>
                  </a:lnTo>
                  <a:lnTo>
                    <a:pt x="10" y="59860"/>
                  </a:lnTo>
                  <a:lnTo>
                    <a:pt x="536" y="53849"/>
                  </a:lnTo>
                  <a:lnTo>
                    <a:pt x="1320" y="47838"/>
                  </a:lnTo>
                  <a:lnTo>
                    <a:pt x="2887" y="42085"/>
                  </a:lnTo>
                  <a:lnTo>
                    <a:pt x="4980" y="36601"/>
                  </a:lnTo>
                  <a:lnTo>
                    <a:pt x="7330" y="31373"/>
                  </a:lnTo>
                  <a:lnTo>
                    <a:pt x="10465" y="26404"/>
                  </a:lnTo>
                  <a:lnTo>
                    <a:pt x="13867" y="21960"/>
                  </a:lnTo>
                  <a:lnTo>
                    <a:pt x="17785" y="17516"/>
                  </a:lnTo>
                  <a:lnTo>
                    <a:pt x="21971" y="13599"/>
                  </a:lnTo>
                  <a:lnTo>
                    <a:pt x="26672" y="10196"/>
                  </a:lnTo>
                  <a:lnTo>
                    <a:pt x="31642" y="7320"/>
                  </a:lnTo>
                  <a:lnTo>
                    <a:pt x="36869" y="4711"/>
                  </a:lnTo>
                  <a:lnTo>
                    <a:pt x="42354" y="2618"/>
                  </a:lnTo>
                  <a:lnTo>
                    <a:pt x="48107" y="1309"/>
                  </a:lnTo>
                  <a:lnTo>
                    <a:pt x="53860" y="268"/>
                  </a:lnTo>
                  <a:lnTo>
                    <a:pt x="60139" y="0"/>
                  </a:lnTo>
                  <a:lnTo>
                    <a:pt x="60139" y="0"/>
                  </a:lnTo>
                  <a:lnTo>
                    <a:pt x="64840" y="268"/>
                  </a:lnTo>
                  <a:lnTo>
                    <a:pt x="69542" y="783"/>
                  </a:lnTo>
                  <a:lnTo>
                    <a:pt x="73985" y="1567"/>
                  </a:lnTo>
                  <a:lnTo>
                    <a:pt x="78429" y="2876"/>
                  </a:lnTo>
                  <a:lnTo>
                    <a:pt x="82615" y="4443"/>
                  </a:lnTo>
                  <a:lnTo>
                    <a:pt x="86801" y="6279"/>
                  </a:lnTo>
                  <a:lnTo>
                    <a:pt x="90719" y="8372"/>
                  </a:lnTo>
                  <a:lnTo>
                    <a:pt x="94379" y="10722"/>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88" name="Shape 388"/>
            <p:cNvSpPr/>
            <p:nvPr/>
          </p:nvSpPr>
          <p:spPr>
            <a:xfrm>
              <a:off x="6107250" y="1824850"/>
              <a:ext cx="84650" cy="84650"/>
            </a:xfrm>
            <a:custGeom>
              <a:avLst/>
              <a:gdLst/>
              <a:ahLst/>
              <a:cxnLst/>
              <a:rect l="0" t="0" r="0" b="0"/>
              <a:pathLst>
                <a:path w="120000" h="120000" fill="none" extrusionOk="0">
                  <a:moveTo>
                    <a:pt x="119149" y="49190"/>
                  </a:moveTo>
                  <a:lnTo>
                    <a:pt x="119149" y="49190"/>
                  </a:lnTo>
                  <a:lnTo>
                    <a:pt x="120000" y="59539"/>
                  </a:lnTo>
                  <a:lnTo>
                    <a:pt x="120000" y="59539"/>
                  </a:lnTo>
                  <a:lnTo>
                    <a:pt x="120000" y="65599"/>
                  </a:lnTo>
                  <a:lnTo>
                    <a:pt x="119149" y="71624"/>
                  </a:lnTo>
                  <a:lnTo>
                    <a:pt x="117412" y="77684"/>
                  </a:lnTo>
                  <a:lnTo>
                    <a:pt x="115676" y="82858"/>
                  </a:lnTo>
                  <a:lnTo>
                    <a:pt x="113089" y="88033"/>
                  </a:lnTo>
                  <a:lnTo>
                    <a:pt x="110502" y="93207"/>
                  </a:lnTo>
                  <a:lnTo>
                    <a:pt x="107064" y="98381"/>
                  </a:lnTo>
                  <a:lnTo>
                    <a:pt x="102740" y="102705"/>
                  </a:lnTo>
                  <a:lnTo>
                    <a:pt x="98417" y="106178"/>
                  </a:lnTo>
                  <a:lnTo>
                    <a:pt x="94093" y="109616"/>
                  </a:lnTo>
                  <a:lnTo>
                    <a:pt x="88919" y="113089"/>
                  </a:lnTo>
                  <a:lnTo>
                    <a:pt x="83744" y="114790"/>
                  </a:lnTo>
                  <a:lnTo>
                    <a:pt x="78570" y="117377"/>
                  </a:lnTo>
                  <a:lnTo>
                    <a:pt x="72510" y="118263"/>
                  </a:lnTo>
                  <a:lnTo>
                    <a:pt x="66485" y="119964"/>
                  </a:lnTo>
                  <a:lnTo>
                    <a:pt x="60460" y="119964"/>
                  </a:lnTo>
                  <a:lnTo>
                    <a:pt x="60460" y="119964"/>
                  </a:lnTo>
                  <a:lnTo>
                    <a:pt x="54400" y="119964"/>
                  </a:lnTo>
                  <a:lnTo>
                    <a:pt x="48375" y="118263"/>
                  </a:lnTo>
                  <a:lnTo>
                    <a:pt x="42315" y="117377"/>
                  </a:lnTo>
                  <a:lnTo>
                    <a:pt x="37141" y="114790"/>
                  </a:lnTo>
                  <a:lnTo>
                    <a:pt x="31966" y="113089"/>
                  </a:lnTo>
                  <a:lnTo>
                    <a:pt x="26792" y="109616"/>
                  </a:lnTo>
                  <a:lnTo>
                    <a:pt x="22468" y="106178"/>
                  </a:lnTo>
                  <a:lnTo>
                    <a:pt x="18145" y="102705"/>
                  </a:lnTo>
                  <a:lnTo>
                    <a:pt x="13821" y="98381"/>
                  </a:lnTo>
                  <a:lnTo>
                    <a:pt x="10383" y="93207"/>
                  </a:lnTo>
                  <a:lnTo>
                    <a:pt x="7796" y="88033"/>
                  </a:lnTo>
                  <a:lnTo>
                    <a:pt x="5209" y="82858"/>
                  </a:lnTo>
                  <a:lnTo>
                    <a:pt x="2622" y="77684"/>
                  </a:lnTo>
                  <a:lnTo>
                    <a:pt x="1736" y="71624"/>
                  </a:lnTo>
                  <a:lnTo>
                    <a:pt x="886" y="65599"/>
                  </a:lnTo>
                  <a:lnTo>
                    <a:pt x="35" y="59539"/>
                  </a:lnTo>
                  <a:lnTo>
                    <a:pt x="35" y="59539"/>
                  </a:lnTo>
                  <a:lnTo>
                    <a:pt x="886" y="53514"/>
                  </a:lnTo>
                  <a:lnTo>
                    <a:pt x="1736" y="47489"/>
                  </a:lnTo>
                  <a:lnTo>
                    <a:pt x="2622" y="42279"/>
                  </a:lnTo>
                  <a:lnTo>
                    <a:pt x="5209" y="36255"/>
                  </a:lnTo>
                  <a:lnTo>
                    <a:pt x="7796" y="31080"/>
                  </a:lnTo>
                  <a:lnTo>
                    <a:pt x="10383" y="25906"/>
                  </a:lnTo>
                  <a:lnTo>
                    <a:pt x="13821" y="21582"/>
                  </a:lnTo>
                  <a:lnTo>
                    <a:pt x="18145" y="17259"/>
                  </a:lnTo>
                  <a:lnTo>
                    <a:pt x="22468" y="13821"/>
                  </a:lnTo>
                  <a:lnTo>
                    <a:pt x="26792" y="10348"/>
                  </a:lnTo>
                  <a:lnTo>
                    <a:pt x="31966" y="6910"/>
                  </a:lnTo>
                  <a:lnTo>
                    <a:pt x="37141" y="4323"/>
                  </a:lnTo>
                  <a:lnTo>
                    <a:pt x="42315" y="2587"/>
                  </a:lnTo>
                  <a:lnTo>
                    <a:pt x="48375" y="850"/>
                  </a:lnTo>
                  <a:lnTo>
                    <a:pt x="54400" y="0"/>
                  </a:lnTo>
                  <a:lnTo>
                    <a:pt x="60460" y="0"/>
                  </a:lnTo>
                  <a:lnTo>
                    <a:pt x="60460" y="0"/>
                  </a:lnTo>
                  <a:lnTo>
                    <a:pt x="70809" y="85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89" name="Shape 389"/>
            <p:cNvSpPr/>
            <p:nvPr/>
          </p:nvSpPr>
          <p:spPr>
            <a:xfrm>
              <a:off x="6058550" y="1776125"/>
              <a:ext cx="182074" cy="182074"/>
            </a:xfrm>
            <a:custGeom>
              <a:avLst/>
              <a:gdLst/>
              <a:ahLst/>
              <a:cxnLst/>
              <a:rect l="0" t="0" r="0" b="0"/>
              <a:pathLst>
                <a:path w="120000" h="120000" fill="none" extrusionOk="0">
                  <a:moveTo>
                    <a:pt x="89485" y="7628"/>
                  </a:moveTo>
                  <a:lnTo>
                    <a:pt x="89485" y="7628"/>
                  </a:lnTo>
                  <a:lnTo>
                    <a:pt x="83075" y="4432"/>
                  </a:lnTo>
                  <a:lnTo>
                    <a:pt x="79467" y="3212"/>
                  </a:lnTo>
                  <a:lnTo>
                    <a:pt x="75842" y="2010"/>
                  </a:lnTo>
                  <a:lnTo>
                    <a:pt x="71838" y="1219"/>
                  </a:lnTo>
                  <a:lnTo>
                    <a:pt x="68230" y="411"/>
                  </a:lnTo>
                  <a:lnTo>
                    <a:pt x="64209" y="16"/>
                  </a:lnTo>
                  <a:lnTo>
                    <a:pt x="60205" y="16"/>
                  </a:lnTo>
                  <a:lnTo>
                    <a:pt x="60205" y="16"/>
                  </a:lnTo>
                  <a:lnTo>
                    <a:pt x="54175" y="411"/>
                  </a:lnTo>
                  <a:lnTo>
                    <a:pt x="48161" y="1219"/>
                  </a:lnTo>
                  <a:lnTo>
                    <a:pt x="42147" y="2422"/>
                  </a:lnTo>
                  <a:lnTo>
                    <a:pt x="36924" y="4827"/>
                  </a:lnTo>
                  <a:lnTo>
                    <a:pt x="31701" y="7233"/>
                  </a:lnTo>
                  <a:lnTo>
                    <a:pt x="26494" y="10034"/>
                  </a:lnTo>
                  <a:lnTo>
                    <a:pt x="22078" y="13659"/>
                  </a:lnTo>
                  <a:lnTo>
                    <a:pt x="17663" y="17663"/>
                  </a:lnTo>
                  <a:lnTo>
                    <a:pt x="13642" y="21683"/>
                  </a:lnTo>
                  <a:lnTo>
                    <a:pt x="10429" y="26494"/>
                  </a:lnTo>
                  <a:lnTo>
                    <a:pt x="7233" y="31305"/>
                  </a:lnTo>
                  <a:lnTo>
                    <a:pt x="4827" y="36528"/>
                  </a:lnTo>
                  <a:lnTo>
                    <a:pt x="2817" y="42147"/>
                  </a:lnTo>
                  <a:lnTo>
                    <a:pt x="1202" y="47766"/>
                  </a:lnTo>
                  <a:lnTo>
                    <a:pt x="411" y="53780"/>
                  </a:lnTo>
                  <a:lnTo>
                    <a:pt x="0" y="59794"/>
                  </a:lnTo>
                  <a:lnTo>
                    <a:pt x="0" y="59794"/>
                  </a:lnTo>
                  <a:lnTo>
                    <a:pt x="411" y="66219"/>
                  </a:lnTo>
                  <a:lnTo>
                    <a:pt x="1202" y="71838"/>
                  </a:lnTo>
                  <a:lnTo>
                    <a:pt x="2817" y="77852"/>
                  </a:lnTo>
                  <a:lnTo>
                    <a:pt x="4827" y="83471"/>
                  </a:lnTo>
                  <a:lnTo>
                    <a:pt x="7233" y="88694"/>
                  </a:lnTo>
                  <a:lnTo>
                    <a:pt x="10429" y="93505"/>
                  </a:lnTo>
                  <a:lnTo>
                    <a:pt x="13642" y="97921"/>
                  </a:lnTo>
                  <a:lnTo>
                    <a:pt x="17663" y="102336"/>
                  </a:lnTo>
                  <a:lnTo>
                    <a:pt x="22078" y="106357"/>
                  </a:lnTo>
                  <a:lnTo>
                    <a:pt x="26494" y="109570"/>
                  </a:lnTo>
                  <a:lnTo>
                    <a:pt x="31701" y="112766"/>
                  </a:lnTo>
                  <a:lnTo>
                    <a:pt x="36924" y="115172"/>
                  </a:lnTo>
                  <a:lnTo>
                    <a:pt x="42147" y="117182"/>
                  </a:lnTo>
                  <a:lnTo>
                    <a:pt x="48161" y="118797"/>
                  </a:lnTo>
                  <a:lnTo>
                    <a:pt x="54175" y="119588"/>
                  </a:lnTo>
                  <a:lnTo>
                    <a:pt x="60205" y="119999"/>
                  </a:lnTo>
                  <a:lnTo>
                    <a:pt x="60205" y="119999"/>
                  </a:lnTo>
                  <a:lnTo>
                    <a:pt x="66219" y="119588"/>
                  </a:lnTo>
                  <a:lnTo>
                    <a:pt x="72233" y="118797"/>
                  </a:lnTo>
                  <a:lnTo>
                    <a:pt x="77852" y="117182"/>
                  </a:lnTo>
                  <a:lnTo>
                    <a:pt x="83471" y="115172"/>
                  </a:lnTo>
                  <a:lnTo>
                    <a:pt x="88694" y="112766"/>
                  </a:lnTo>
                  <a:lnTo>
                    <a:pt x="93505" y="109570"/>
                  </a:lnTo>
                  <a:lnTo>
                    <a:pt x="98316" y="106357"/>
                  </a:lnTo>
                  <a:lnTo>
                    <a:pt x="102732" y="102336"/>
                  </a:lnTo>
                  <a:lnTo>
                    <a:pt x="106340" y="97921"/>
                  </a:lnTo>
                  <a:lnTo>
                    <a:pt x="109965" y="93505"/>
                  </a:lnTo>
                  <a:lnTo>
                    <a:pt x="112766" y="88694"/>
                  </a:lnTo>
                  <a:lnTo>
                    <a:pt x="115567" y="83471"/>
                  </a:lnTo>
                  <a:lnTo>
                    <a:pt x="117577" y="77852"/>
                  </a:lnTo>
                  <a:lnTo>
                    <a:pt x="118780" y="71838"/>
                  </a:lnTo>
                  <a:lnTo>
                    <a:pt x="119983" y="66219"/>
                  </a:lnTo>
                  <a:lnTo>
                    <a:pt x="119983" y="59794"/>
                  </a:lnTo>
                  <a:lnTo>
                    <a:pt x="119983" y="59794"/>
                  </a:lnTo>
                  <a:lnTo>
                    <a:pt x="119983" y="55790"/>
                  </a:lnTo>
                  <a:lnTo>
                    <a:pt x="119588" y="52181"/>
                  </a:lnTo>
                  <a:lnTo>
                    <a:pt x="119192" y="48161"/>
                  </a:lnTo>
                  <a:lnTo>
                    <a:pt x="117989" y="44553"/>
                  </a:lnTo>
                  <a:lnTo>
                    <a:pt x="117182" y="40944"/>
                  </a:lnTo>
                  <a:lnTo>
                    <a:pt x="115567" y="37336"/>
                  </a:lnTo>
                  <a:lnTo>
                    <a:pt x="112371" y="3051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90" name="Shape 390"/>
            <p:cNvSpPr/>
            <p:nvPr/>
          </p:nvSpPr>
          <p:spPr>
            <a:xfrm>
              <a:off x="5971475" y="2001400"/>
              <a:ext cx="74924" cy="70675"/>
            </a:xfrm>
            <a:custGeom>
              <a:avLst/>
              <a:gdLst/>
              <a:ahLst/>
              <a:cxnLst/>
              <a:rect l="0" t="0" r="0" b="0"/>
              <a:pathLst>
                <a:path w="120000" h="120000" fill="none" extrusionOk="0">
                  <a:moveTo>
                    <a:pt x="58538" y="42"/>
                  </a:moveTo>
                  <a:lnTo>
                    <a:pt x="11731" y="49663"/>
                  </a:lnTo>
                  <a:lnTo>
                    <a:pt x="11731" y="49663"/>
                  </a:lnTo>
                  <a:lnTo>
                    <a:pt x="6846" y="55861"/>
                  </a:lnTo>
                  <a:lnTo>
                    <a:pt x="2962" y="63119"/>
                  </a:lnTo>
                  <a:lnTo>
                    <a:pt x="1001" y="70336"/>
                  </a:lnTo>
                  <a:lnTo>
                    <a:pt x="40" y="78613"/>
                  </a:lnTo>
                  <a:lnTo>
                    <a:pt x="1001" y="86890"/>
                  </a:lnTo>
                  <a:lnTo>
                    <a:pt x="2962" y="94106"/>
                  </a:lnTo>
                  <a:lnTo>
                    <a:pt x="6846" y="101365"/>
                  </a:lnTo>
                  <a:lnTo>
                    <a:pt x="11731" y="107562"/>
                  </a:lnTo>
                  <a:lnTo>
                    <a:pt x="11731" y="107562"/>
                  </a:lnTo>
                  <a:lnTo>
                    <a:pt x="17577" y="112741"/>
                  </a:lnTo>
                  <a:lnTo>
                    <a:pt x="24384" y="116858"/>
                  </a:lnTo>
                  <a:lnTo>
                    <a:pt x="32192" y="118938"/>
                  </a:lnTo>
                  <a:lnTo>
                    <a:pt x="39039" y="119957"/>
                  </a:lnTo>
                  <a:lnTo>
                    <a:pt x="39039" y="119957"/>
                  </a:lnTo>
                  <a:lnTo>
                    <a:pt x="46846" y="118938"/>
                  </a:lnTo>
                  <a:lnTo>
                    <a:pt x="53653" y="116858"/>
                  </a:lnTo>
                  <a:lnTo>
                    <a:pt x="60500" y="112741"/>
                  </a:lnTo>
                  <a:lnTo>
                    <a:pt x="67307" y="107562"/>
                  </a:lnTo>
                  <a:lnTo>
                    <a:pt x="114114" y="57941"/>
                  </a:lnTo>
                  <a:lnTo>
                    <a:pt x="114114" y="57941"/>
                  </a:lnTo>
                  <a:lnTo>
                    <a:pt x="119959" y="50682"/>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91" name="Shape 391"/>
            <p:cNvSpPr/>
            <p:nvPr/>
          </p:nvSpPr>
          <p:spPr>
            <a:xfrm>
              <a:off x="6253375" y="2001400"/>
              <a:ext cx="74325" cy="70675"/>
            </a:xfrm>
            <a:custGeom>
              <a:avLst/>
              <a:gdLst/>
              <a:ahLst/>
              <a:cxnLst/>
              <a:rect l="0" t="0" r="0" b="0"/>
              <a:pathLst>
                <a:path w="120000" h="120000" fill="none" extrusionOk="0">
                  <a:moveTo>
                    <a:pt x="40" y="50682"/>
                  </a:moveTo>
                  <a:lnTo>
                    <a:pt x="40" y="50682"/>
                  </a:lnTo>
                  <a:lnTo>
                    <a:pt x="4964" y="57941"/>
                  </a:lnTo>
                  <a:lnTo>
                    <a:pt x="53118" y="107562"/>
                  </a:lnTo>
                  <a:lnTo>
                    <a:pt x="53118" y="107562"/>
                  </a:lnTo>
                  <a:lnTo>
                    <a:pt x="59011" y="112741"/>
                  </a:lnTo>
                  <a:lnTo>
                    <a:pt x="65913" y="116858"/>
                  </a:lnTo>
                  <a:lnTo>
                    <a:pt x="73743" y="118938"/>
                  </a:lnTo>
                  <a:lnTo>
                    <a:pt x="80645" y="119957"/>
                  </a:lnTo>
                  <a:lnTo>
                    <a:pt x="80645" y="119957"/>
                  </a:lnTo>
                  <a:lnTo>
                    <a:pt x="88516" y="118938"/>
                  </a:lnTo>
                  <a:lnTo>
                    <a:pt x="95378" y="116858"/>
                  </a:lnTo>
                  <a:lnTo>
                    <a:pt x="102280" y="112741"/>
                  </a:lnTo>
                  <a:lnTo>
                    <a:pt x="109142" y="107562"/>
                  </a:lnTo>
                  <a:lnTo>
                    <a:pt x="109142" y="107562"/>
                  </a:lnTo>
                  <a:lnTo>
                    <a:pt x="114066" y="101365"/>
                  </a:lnTo>
                  <a:lnTo>
                    <a:pt x="117981" y="94106"/>
                  </a:lnTo>
                  <a:lnTo>
                    <a:pt x="119959" y="86890"/>
                  </a:lnTo>
                  <a:lnTo>
                    <a:pt x="119959" y="78613"/>
                  </a:lnTo>
                  <a:lnTo>
                    <a:pt x="119959" y="70336"/>
                  </a:lnTo>
                  <a:lnTo>
                    <a:pt x="117981" y="63119"/>
                  </a:lnTo>
                  <a:lnTo>
                    <a:pt x="114066" y="55861"/>
                  </a:lnTo>
                  <a:lnTo>
                    <a:pt x="109142" y="49663"/>
                  </a:lnTo>
                  <a:lnTo>
                    <a:pt x="61957" y="42"/>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sp>
          <p:nvSpPr>
            <p:cNvPr id="392" name="Shape 392"/>
            <p:cNvSpPr/>
            <p:nvPr/>
          </p:nvSpPr>
          <p:spPr>
            <a:xfrm>
              <a:off x="6137700" y="1623900"/>
              <a:ext cx="250875" cy="255150"/>
            </a:xfrm>
            <a:custGeom>
              <a:avLst/>
              <a:gdLst/>
              <a:ahLst/>
              <a:cxnLst/>
              <a:rect l="0" t="0" r="0" b="0"/>
              <a:pathLst>
                <a:path w="120000" h="120000" fill="none" extrusionOk="0">
                  <a:moveTo>
                    <a:pt x="116209" y="28359"/>
                  </a:moveTo>
                  <a:lnTo>
                    <a:pt x="103689" y="26067"/>
                  </a:lnTo>
                  <a:lnTo>
                    <a:pt x="115922" y="14038"/>
                  </a:lnTo>
                  <a:lnTo>
                    <a:pt x="115922" y="14038"/>
                  </a:lnTo>
                  <a:lnTo>
                    <a:pt x="116795" y="13180"/>
                  </a:lnTo>
                  <a:lnTo>
                    <a:pt x="117369" y="12039"/>
                  </a:lnTo>
                  <a:lnTo>
                    <a:pt x="117668" y="11181"/>
                  </a:lnTo>
                  <a:lnTo>
                    <a:pt x="117668" y="10029"/>
                  </a:lnTo>
                  <a:lnTo>
                    <a:pt x="117668" y="8888"/>
                  </a:lnTo>
                  <a:lnTo>
                    <a:pt x="117369" y="7736"/>
                  </a:lnTo>
                  <a:lnTo>
                    <a:pt x="116795" y="6878"/>
                  </a:lnTo>
                  <a:lnTo>
                    <a:pt x="115922" y="6019"/>
                  </a:lnTo>
                  <a:lnTo>
                    <a:pt x="115922" y="6019"/>
                  </a:lnTo>
                  <a:lnTo>
                    <a:pt x="115049" y="5161"/>
                  </a:lnTo>
                  <a:lnTo>
                    <a:pt x="114176" y="4597"/>
                  </a:lnTo>
                  <a:lnTo>
                    <a:pt x="113004" y="4303"/>
                  </a:lnTo>
                  <a:lnTo>
                    <a:pt x="111844" y="4303"/>
                  </a:lnTo>
                  <a:lnTo>
                    <a:pt x="110672" y="4303"/>
                  </a:lnTo>
                  <a:lnTo>
                    <a:pt x="109799" y="4597"/>
                  </a:lnTo>
                  <a:lnTo>
                    <a:pt x="108639" y="5161"/>
                  </a:lnTo>
                  <a:lnTo>
                    <a:pt x="107766" y="6019"/>
                  </a:lnTo>
                  <a:lnTo>
                    <a:pt x="94074" y="19482"/>
                  </a:lnTo>
                  <a:lnTo>
                    <a:pt x="94074" y="19482"/>
                  </a:lnTo>
                  <a:lnTo>
                    <a:pt x="93488" y="17483"/>
                  </a:lnTo>
                  <a:lnTo>
                    <a:pt x="90869" y="3727"/>
                  </a:lnTo>
                  <a:lnTo>
                    <a:pt x="90869" y="3727"/>
                  </a:lnTo>
                  <a:lnTo>
                    <a:pt x="90582" y="2304"/>
                  </a:lnTo>
                  <a:lnTo>
                    <a:pt x="89997" y="1152"/>
                  </a:lnTo>
                  <a:lnTo>
                    <a:pt x="89411" y="587"/>
                  </a:lnTo>
                  <a:lnTo>
                    <a:pt x="88538" y="11"/>
                  </a:lnTo>
                  <a:lnTo>
                    <a:pt x="87665" y="11"/>
                  </a:lnTo>
                  <a:lnTo>
                    <a:pt x="86505" y="293"/>
                  </a:lnTo>
                  <a:lnTo>
                    <a:pt x="85632" y="870"/>
                  </a:lnTo>
                  <a:lnTo>
                    <a:pt x="84460" y="1728"/>
                  </a:lnTo>
                  <a:lnTo>
                    <a:pt x="64956" y="20623"/>
                  </a:lnTo>
                  <a:lnTo>
                    <a:pt x="64956" y="20623"/>
                  </a:lnTo>
                  <a:lnTo>
                    <a:pt x="64071" y="21775"/>
                  </a:lnTo>
                  <a:lnTo>
                    <a:pt x="63198" y="23209"/>
                  </a:lnTo>
                  <a:lnTo>
                    <a:pt x="62325" y="24926"/>
                  </a:lnTo>
                  <a:lnTo>
                    <a:pt x="61751" y="26360"/>
                  </a:lnTo>
                  <a:lnTo>
                    <a:pt x="61452" y="28077"/>
                  </a:lnTo>
                  <a:lnTo>
                    <a:pt x="61165" y="29794"/>
                  </a:lnTo>
                  <a:lnTo>
                    <a:pt x="61165" y="31510"/>
                  </a:lnTo>
                  <a:lnTo>
                    <a:pt x="61165" y="32945"/>
                  </a:lnTo>
                  <a:lnTo>
                    <a:pt x="63784" y="46690"/>
                  </a:lnTo>
                  <a:lnTo>
                    <a:pt x="63784" y="46690"/>
                  </a:lnTo>
                  <a:lnTo>
                    <a:pt x="64370" y="48689"/>
                  </a:lnTo>
                  <a:lnTo>
                    <a:pt x="1757" y="110264"/>
                  </a:lnTo>
                  <a:lnTo>
                    <a:pt x="1757" y="110264"/>
                  </a:lnTo>
                  <a:lnTo>
                    <a:pt x="872" y="111122"/>
                  </a:lnTo>
                  <a:lnTo>
                    <a:pt x="298" y="112263"/>
                  </a:lnTo>
                  <a:lnTo>
                    <a:pt x="0" y="113403"/>
                  </a:lnTo>
                  <a:lnTo>
                    <a:pt x="0" y="114262"/>
                  </a:lnTo>
                  <a:lnTo>
                    <a:pt x="0" y="115414"/>
                  </a:lnTo>
                  <a:lnTo>
                    <a:pt x="298" y="116554"/>
                  </a:lnTo>
                  <a:lnTo>
                    <a:pt x="872" y="117413"/>
                  </a:lnTo>
                  <a:lnTo>
                    <a:pt x="1757" y="118271"/>
                  </a:lnTo>
                  <a:lnTo>
                    <a:pt x="1757" y="118271"/>
                  </a:lnTo>
                  <a:lnTo>
                    <a:pt x="2630" y="119141"/>
                  </a:lnTo>
                  <a:lnTo>
                    <a:pt x="3503" y="119706"/>
                  </a:lnTo>
                  <a:lnTo>
                    <a:pt x="4663" y="120000"/>
                  </a:lnTo>
                  <a:lnTo>
                    <a:pt x="5835" y="120000"/>
                  </a:lnTo>
                  <a:lnTo>
                    <a:pt x="5835" y="120000"/>
                  </a:lnTo>
                  <a:lnTo>
                    <a:pt x="6995" y="120000"/>
                  </a:lnTo>
                  <a:lnTo>
                    <a:pt x="7868" y="119706"/>
                  </a:lnTo>
                  <a:lnTo>
                    <a:pt x="9028" y="119141"/>
                  </a:lnTo>
                  <a:lnTo>
                    <a:pt x="9901" y="118271"/>
                  </a:lnTo>
                  <a:lnTo>
                    <a:pt x="73985" y="55567"/>
                  </a:lnTo>
                  <a:lnTo>
                    <a:pt x="86505" y="57566"/>
                  </a:lnTo>
                  <a:lnTo>
                    <a:pt x="86505" y="57566"/>
                  </a:lnTo>
                  <a:lnTo>
                    <a:pt x="87964" y="57860"/>
                  </a:lnTo>
                  <a:lnTo>
                    <a:pt x="89710" y="57860"/>
                  </a:lnTo>
                  <a:lnTo>
                    <a:pt x="91168" y="57566"/>
                  </a:lnTo>
                  <a:lnTo>
                    <a:pt x="92914" y="57001"/>
                  </a:lnTo>
                  <a:lnTo>
                    <a:pt x="94660" y="56425"/>
                  </a:lnTo>
                  <a:lnTo>
                    <a:pt x="96119" y="55849"/>
                  </a:lnTo>
                  <a:lnTo>
                    <a:pt x="97566" y="54991"/>
                  </a:lnTo>
                  <a:lnTo>
                    <a:pt x="98738" y="53850"/>
                  </a:lnTo>
                  <a:lnTo>
                    <a:pt x="118254" y="34661"/>
                  </a:lnTo>
                  <a:lnTo>
                    <a:pt x="118254" y="34661"/>
                  </a:lnTo>
                  <a:lnTo>
                    <a:pt x="119127" y="33803"/>
                  </a:lnTo>
                  <a:lnTo>
                    <a:pt x="119701" y="32651"/>
                  </a:lnTo>
                  <a:lnTo>
                    <a:pt x="120000" y="31793"/>
                  </a:lnTo>
                  <a:lnTo>
                    <a:pt x="119701" y="30652"/>
                  </a:lnTo>
                  <a:lnTo>
                    <a:pt x="119414" y="30076"/>
                  </a:lnTo>
                  <a:lnTo>
                    <a:pt x="118541" y="29218"/>
                  </a:lnTo>
                  <a:lnTo>
                    <a:pt x="117369" y="28641"/>
                  </a:lnTo>
                  <a:lnTo>
                    <a:pt x="116209" y="28359"/>
                  </a:lnTo>
                  <a:lnTo>
                    <a:pt x="116209" y="28359"/>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latin typeface="Trebuchet MS"/>
                <a:ea typeface="Trebuchet MS"/>
                <a:cs typeface="Trebuchet MS"/>
                <a:sym typeface="Trebuchet MS"/>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05006045"/>
      </p:ext>
    </p:extLst>
  </p:cSld>
  <p:clrMapOvr>
    <a:masterClrMapping/>
  </p:clrMapOvr>
  <p:transition spd="slow" advTm="2349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5"/>
        <p:cNvGrpSpPr/>
        <p:nvPr/>
      </p:nvGrpSpPr>
      <p:grpSpPr>
        <a:xfrm>
          <a:off x="0" y="0"/>
          <a:ext cx="0" cy="0"/>
          <a:chOff x="0" y="0"/>
          <a:chExt cx="0" cy="0"/>
        </a:xfrm>
      </p:grpSpPr>
      <p:pic>
        <p:nvPicPr>
          <p:cNvPr id="456" name="Shape 456" descr="Main Architecture"/>
          <p:cNvPicPr preferRelativeResize="0"/>
          <p:nvPr/>
        </p:nvPicPr>
        <p:blipFill rotWithShape="1">
          <a:blip r:embed="rId5">
            <a:alphaModFix/>
          </a:blip>
          <a:srcRect/>
          <a:stretch/>
        </p:blipFill>
        <p:spPr>
          <a:xfrm>
            <a:off x="0" y="0"/>
            <a:ext cx="12192000" cy="685800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53842761"/>
      </p:ext>
    </p:extLst>
  </p:cSld>
  <p:clrMapOvr>
    <a:masterClrMapping/>
  </p:clrMapOvr>
  <p:transition spd="slow" advTm="5001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5">
            <a:alphaModFix/>
          </a:blip>
          <a:stretch>
            <a:fillRect t="-20998" b="-20998"/>
          </a:stretch>
        </a:blipFill>
        <a:effectLst/>
      </p:bgPr>
    </p:bg>
    <p:spTree>
      <p:nvGrpSpPr>
        <p:cNvPr id="1" name="Shape 264"/>
        <p:cNvGrpSpPr/>
        <p:nvPr/>
      </p:nvGrpSpPr>
      <p:grpSpPr>
        <a:xfrm>
          <a:off x="0" y="0"/>
          <a:ext cx="0" cy="0"/>
          <a:chOff x="0" y="0"/>
          <a:chExt cx="0" cy="0"/>
        </a:xfrm>
      </p:grpSpPr>
      <p:pic>
        <p:nvPicPr>
          <p:cNvPr id="265" name="Shape 265"/>
          <p:cNvPicPr preferRelativeResize="0"/>
          <p:nvPr/>
        </p:nvPicPr>
        <p:blipFill rotWithShape="1">
          <a:blip r:embed="rId6">
            <a:alphaModFix/>
          </a:blip>
          <a:srcRect/>
          <a:stretch/>
        </p:blipFill>
        <p:spPr>
          <a:xfrm>
            <a:off x="-1135978" y="152400"/>
            <a:ext cx="6560925" cy="6858000"/>
          </a:xfrm>
          <a:prstGeom prst="rect">
            <a:avLst/>
          </a:prstGeom>
          <a:noFill/>
          <a:ln>
            <a:noFill/>
          </a:ln>
        </p:spPr>
      </p:pic>
      <p:pic>
        <p:nvPicPr>
          <p:cNvPr id="266" name="Shape 266"/>
          <p:cNvPicPr preferRelativeResize="0"/>
          <p:nvPr/>
        </p:nvPicPr>
        <p:blipFill rotWithShape="1">
          <a:blip r:embed="rId7">
            <a:alphaModFix/>
          </a:blip>
          <a:srcRect/>
          <a:stretch/>
        </p:blipFill>
        <p:spPr>
          <a:xfrm>
            <a:off x="5040087" y="152400"/>
            <a:ext cx="5562600" cy="5243987"/>
          </a:xfrm>
          <a:prstGeom prst="rect">
            <a:avLst/>
          </a:prstGeom>
          <a:noFill/>
          <a:ln>
            <a:noFill/>
          </a:ln>
        </p:spPr>
      </p:pic>
      <p:sp>
        <p:nvSpPr>
          <p:cNvPr id="267" name="Shape 267"/>
          <p:cNvSpPr txBox="1"/>
          <p:nvPr/>
        </p:nvSpPr>
        <p:spPr>
          <a:xfrm>
            <a:off x="5214257" y="478970"/>
            <a:ext cx="5181600" cy="4801313"/>
          </a:xfrm>
          <a:prstGeom prst="rect">
            <a:avLst/>
          </a:prstGeom>
          <a:noFill/>
          <a:ln>
            <a:noFill/>
          </a:ln>
        </p:spPr>
        <p:txBody>
          <a:bodyPr lIns="91425" tIns="45700" rIns="91425" bIns="45700" anchor="t" anchorCtr="0">
            <a:noAutofit/>
          </a:bodyPr>
          <a:lstStyle/>
          <a:p>
            <a:pPr lvl="0">
              <a:buSzPct val="25000"/>
            </a:pPr>
            <a:r>
              <a:rPr lang="en-US" sz="1700" dirty="0" smtClean="0">
                <a:solidFill>
                  <a:srgbClr val="BFBFBF"/>
                </a:solidFill>
                <a:latin typeface="Trebuchet MS"/>
                <a:ea typeface="Trebuchet MS"/>
                <a:cs typeface="Trebuchet MS"/>
                <a:sym typeface="Trebuchet MS"/>
              </a:rPr>
              <a:t>The List of Possible Areas having Applications are</a:t>
            </a:r>
          </a:p>
          <a:p>
            <a:pPr lvl="0">
              <a:buSzPct val="25000"/>
            </a:pPr>
            <a:endParaRPr lang="en-US" sz="1700" dirty="0">
              <a:solidFill>
                <a:srgbClr val="BFBFBF"/>
              </a:solidFill>
              <a:latin typeface="Trebuchet MS"/>
              <a:ea typeface="Trebuchet MS"/>
              <a:cs typeface="Trebuchet MS"/>
              <a:sym typeface="Trebuchet MS"/>
            </a:endParaRPr>
          </a:p>
          <a:p>
            <a:pPr marL="342900" lvl="0" indent="-342900">
              <a:buSzPct val="25000"/>
              <a:buAutoNum type="arabicPeriod"/>
            </a:pPr>
            <a:r>
              <a:rPr lang="en-US" sz="1700" dirty="0" smtClean="0">
                <a:solidFill>
                  <a:srgbClr val="BFBFBF"/>
                </a:solidFill>
                <a:latin typeface="Trebuchet MS"/>
                <a:ea typeface="Trebuchet MS"/>
                <a:cs typeface="Trebuchet MS"/>
                <a:sym typeface="Trebuchet MS"/>
              </a:rPr>
              <a:t>Fingerprint Recognition</a:t>
            </a:r>
          </a:p>
          <a:p>
            <a:pPr marL="342900" lvl="0" indent="-342900">
              <a:buSzPct val="25000"/>
              <a:buAutoNum type="arabicPeriod"/>
            </a:pPr>
            <a:r>
              <a:rPr lang="en-US" sz="1700" dirty="0" smtClean="0">
                <a:solidFill>
                  <a:srgbClr val="BFBFBF"/>
                </a:solidFill>
                <a:latin typeface="Trebuchet MS"/>
                <a:ea typeface="Trebuchet MS"/>
                <a:cs typeface="Trebuchet MS"/>
                <a:sym typeface="Trebuchet MS"/>
              </a:rPr>
              <a:t>Data Hiding</a:t>
            </a:r>
          </a:p>
          <a:p>
            <a:pPr marL="342900" lvl="0" indent="-342900">
              <a:buSzPct val="25000"/>
              <a:buAutoNum type="arabicPeriod"/>
            </a:pPr>
            <a:r>
              <a:rPr lang="en-US" sz="1700" dirty="0" smtClean="0">
                <a:solidFill>
                  <a:srgbClr val="BFBFBF"/>
                </a:solidFill>
                <a:latin typeface="Trebuchet MS"/>
                <a:ea typeface="Trebuchet MS"/>
                <a:cs typeface="Trebuchet MS"/>
                <a:sym typeface="Trebuchet MS"/>
              </a:rPr>
              <a:t>File Compression and No Data loss</a:t>
            </a:r>
          </a:p>
          <a:p>
            <a:pPr marL="342900" lvl="0" indent="-342900">
              <a:buSzPct val="25000"/>
              <a:buAutoNum type="arabicPeriod"/>
            </a:pPr>
            <a:r>
              <a:rPr lang="en-US" sz="1700" dirty="0" smtClean="0">
                <a:solidFill>
                  <a:srgbClr val="BFBFBF"/>
                </a:solidFill>
                <a:latin typeface="Trebuchet MS"/>
                <a:ea typeface="Trebuchet MS"/>
                <a:cs typeface="Trebuchet MS"/>
                <a:sym typeface="Trebuchet MS"/>
              </a:rPr>
              <a:t>Medical Image Segmentation and Processing</a:t>
            </a:r>
          </a:p>
          <a:p>
            <a:pPr marL="342900" lvl="0" indent="-342900">
              <a:buSzPct val="25000"/>
              <a:buAutoNum type="arabicPeriod"/>
            </a:pPr>
            <a:r>
              <a:rPr lang="en-US" sz="1700" dirty="0" smtClean="0">
                <a:solidFill>
                  <a:srgbClr val="BFBFBF"/>
                </a:solidFill>
                <a:latin typeface="Trebuchet MS"/>
                <a:ea typeface="Trebuchet MS"/>
                <a:cs typeface="Trebuchet MS"/>
                <a:sym typeface="Trebuchet MS"/>
              </a:rPr>
              <a:t>3D Image Processing</a:t>
            </a:r>
          </a:p>
          <a:p>
            <a:pPr marL="342900" lvl="0" indent="-342900">
              <a:buSzPct val="25000"/>
              <a:buAutoNum type="arabicPeriod"/>
            </a:pPr>
            <a:r>
              <a:rPr lang="en-US" sz="1700" dirty="0" smtClean="0">
                <a:solidFill>
                  <a:srgbClr val="BFBFBF"/>
                </a:solidFill>
                <a:latin typeface="Trebuchet MS"/>
                <a:ea typeface="Trebuchet MS"/>
                <a:cs typeface="Trebuchet MS"/>
                <a:sym typeface="Trebuchet MS"/>
              </a:rPr>
              <a:t>Auto Programming</a:t>
            </a:r>
          </a:p>
          <a:p>
            <a:pPr marL="342900" lvl="0" indent="-342900">
              <a:buSzPct val="25000"/>
              <a:buAutoNum type="arabicPeriod"/>
            </a:pPr>
            <a:r>
              <a:rPr lang="en-US" sz="1700" dirty="0" smtClean="0">
                <a:solidFill>
                  <a:srgbClr val="BFBFBF"/>
                </a:solidFill>
                <a:latin typeface="Trebuchet MS"/>
                <a:ea typeface="Trebuchet MS"/>
                <a:cs typeface="Trebuchet MS"/>
                <a:sym typeface="Trebuchet MS"/>
              </a:rPr>
              <a:t>Chemicals Extraction and analysis</a:t>
            </a:r>
          </a:p>
          <a:p>
            <a:pPr marL="342900" lvl="0" indent="-342900">
              <a:buSzPct val="25000"/>
              <a:buAutoNum type="arabicPeriod"/>
            </a:pPr>
            <a:endParaRPr sz="1700" dirty="0">
              <a:solidFill>
                <a:srgbClr val="BFBFBF"/>
              </a:solidFill>
              <a:latin typeface="Trebuchet MS"/>
              <a:ea typeface="Trebuchet MS"/>
              <a:cs typeface="Trebuchet MS"/>
              <a:sym typeface="Trebuchet M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cSld>
  <p:clrMapOvr>
    <a:masterClrMapping/>
  </p:clrMapOvr>
  <p:transition spd="slow" advTm="3193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5">
            <a:alphaModFix/>
          </a:blip>
          <a:stretch>
            <a:fillRect t="-26998" b="-26998"/>
          </a:stretch>
        </a:blipFill>
        <a:effectLst/>
      </p:bgPr>
    </p:bg>
    <p:spTree>
      <p:nvGrpSpPr>
        <p:cNvPr id="1" name="Shape 460"/>
        <p:cNvGrpSpPr/>
        <p:nvPr/>
      </p:nvGrpSpPr>
      <p:grpSpPr>
        <a:xfrm>
          <a:off x="0" y="0"/>
          <a:ext cx="0" cy="0"/>
          <a:chOff x="0" y="0"/>
          <a:chExt cx="0" cy="0"/>
        </a:xfrm>
      </p:grpSpPr>
      <p:pic>
        <p:nvPicPr>
          <p:cNvPr id="461" name="Shape 461" descr="iconchat-800x540.png"/>
          <p:cNvPicPr preferRelativeResize="0"/>
          <p:nvPr/>
        </p:nvPicPr>
        <p:blipFill rotWithShape="1">
          <a:blip r:embed="rId6">
            <a:alphaModFix/>
          </a:blip>
          <a:srcRect/>
          <a:stretch/>
        </p:blipFill>
        <p:spPr>
          <a:xfrm>
            <a:off x="-317365" y="549795"/>
            <a:ext cx="10097589" cy="5760719"/>
          </a:xfrm>
          <a:prstGeom prst="rect">
            <a:avLst/>
          </a:prstGeom>
          <a:noFill/>
          <a:ln>
            <a:noFill/>
          </a:ln>
        </p:spPr>
      </p:pic>
      <p:pic>
        <p:nvPicPr>
          <p:cNvPr id="462" name="Shape 462" descr="balloon2.png"/>
          <p:cNvPicPr preferRelativeResize="0"/>
          <p:nvPr/>
        </p:nvPicPr>
        <p:blipFill rotWithShape="1">
          <a:blip r:embed="rId7">
            <a:alphaModFix/>
          </a:blip>
          <a:srcRect/>
          <a:stretch/>
        </p:blipFill>
        <p:spPr>
          <a:xfrm>
            <a:off x="9589000" y="0"/>
            <a:ext cx="2389639" cy="3795312"/>
          </a:xfrm>
          <a:prstGeom prst="rect">
            <a:avLst/>
          </a:prstGeom>
          <a:noFill/>
          <a:ln>
            <a:noFill/>
          </a:ln>
        </p:spPr>
      </p:pic>
      <p:pic>
        <p:nvPicPr>
          <p:cNvPr id="463" name="Shape 463" descr="dacosta_bg_new.png"/>
          <p:cNvPicPr preferRelativeResize="0"/>
          <p:nvPr/>
        </p:nvPicPr>
        <p:blipFill rotWithShape="1">
          <a:blip r:embed="rId8">
            <a:alphaModFix/>
          </a:blip>
          <a:srcRect/>
          <a:stretch/>
        </p:blipFill>
        <p:spPr>
          <a:xfrm>
            <a:off x="9448800" y="3526533"/>
            <a:ext cx="2743199" cy="2861203"/>
          </a:xfrm>
          <a:prstGeom prst="rect">
            <a:avLst/>
          </a:prstGeom>
          <a:noFill/>
          <a:ln>
            <a:noFill/>
          </a:ln>
        </p:spPr>
      </p:pic>
      <p:pic>
        <p:nvPicPr>
          <p:cNvPr id="464" name="Shape 464" descr="Image result for github logo transparent"/>
          <p:cNvPicPr preferRelativeResize="0"/>
          <p:nvPr/>
        </p:nvPicPr>
        <p:blipFill rotWithShape="1">
          <a:blip r:embed="rId9">
            <a:alphaModFix/>
          </a:blip>
          <a:srcRect/>
          <a:stretch/>
        </p:blipFill>
        <p:spPr>
          <a:xfrm rot="-763554">
            <a:off x="582085" y="1054943"/>
            <a:ext cx="2746816" cy="1021544"/>
          </a:xfrm>
          <a:prstGeom prst="rect">
            <a:avLst/>
          </a:prstGeom>
          <a:noFill/>
          <a:ln>
            <a:noFill/>
          </a:ln>
        </p:spPr>
      </p:pic>
      <p:sp>
        <p:nvSpPr>
          <p:cNvPr id="465" name="Shape 465"/>
          <p:cNvSpPr txBox="1"/>
          <p:nvPr/>
        </p:nvSpPr>
        <p:spPr>
          <a:xfrm rot="-668913">
            <a:off x="2818498" y="1553345"/>
            <a:ext cx="7123611" cy="307776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solidFill>
                  <a:srgbClr val="525252"/>
                </a:solidFill>
                <a:latin typeface="Algerian"/>
                <a:ea typeface="Algerian"/>
                <a:cs typeface="Algerian"/>
                <a:sym typeface="Algerian"/>
              </a:rPr>
              <a:t>https://github.com/krishnakumarsekar</a:t>
            </a:r>
            <a:r>
              <a:rPr lang="en-US" dirty="0" smtClean="0">
                <a:solidFill>
                  <a:srgbClr val="525252"/>
                </a:solidFill>
                <a:latin typeface="Algerian"/>
                <a:ea typeface="Algerian"/>
                <a:cs typeface="Algerian"/>
                <a:sym typeface="Algerian"/>
              </a:rPr>
              <a:t>/</a:t>
            </a:r>
          </a:p>
          <a:p>
            <a:pPr marL="0" marR="0" lvl="0" indent="0" algn="l" rtl="0">
              <a:spcBef>
                <a:spcPts val="0"/>
              </a:spcBef>
              <a:buSzPct val="25000"/>
              <a:buNone/>
            </a:pPr>
            <a:endParaRPr dirty="0">
              <a:solidFill>
                <a:srgbClr val="525252"/>
              </a:solidFill>
              <a:latin typeface="Algerian"/>
              <a:ea typeface="Algerian"/>
              <a:cs typeface="Algerian"/>
              <a:sym typeface="Algerian"/>
            </a:endParaRPr>
          </a:p>
          <a:p>
            <a:pPr marL="0" marR="0" lvl="0" indent="0" algn="l" rtl="0">
              <a:spcBef>
                <a:spcPts val="0"/>
              </a:spcBef>
              <a:buSzPct val="25000"/>
              <a:buNone/>
            </a:pPr>
            <a:r>
              <a:rPr lang="en-US" dirty="0" smtClean="0">
                <a:solidFill>
                  <a:srgbClr val="525252"/>
                </a:solidFill>
                <a:latin typeface="Algerian"/>
                <a:ea typeface="Algerian"/>
                <a:cs typeface="Algerian"/>
                <a:sym typeface="Algerian"/>
              </a:rPr>
              <a:t>https://KAGGLE.com/krishnakumarsekar</a:t>
            </a:r>
          </a:p>
          <a:p>
            <a:pPr marL="0" marR="0" lvl="0" indent="0" algn="l" rtl="0">
              <a:spcBef>
                <a:spcPts val="0"/>
              </a:spcBef>
              <a:buNone/>
            </a:pPr>
            <a:endParaRPr dirty="0">
              <a:solidFill>
                <a:srgbClr val="525252"/>
              </a:solidFill>
              <a:latin typeface="Algerian"/>
              <a:ea typeface="Algerian"/>
              <a:cs typeface="Algerian"/>
              <a:sym typeface="Algerian"/>
            </a:endParaRPr>
          </a:p>
          <a:p>
            <a:pPr marL="0" marR="0" lvl="0" indent="0" algn="l" rtl="0">
              <a:spcBef>
                <a:spcPts val="0"/>
              </a:spcBef>
              <a:buSzPct val="25000"/>
              <a:buNone/>
            </a:pPr>
            <a:r>
              <a:rPr lang="en-US" dirty="0">
                <a:solidFill>
                  <a:srgbClr val="525252"/>
                </a:solidFill>
                <a:latin typeface="Algerian"/>
                <a:ea typeface="Algerian"/>
                <a:cs typeface="Algerian"/>
                <a:sym typeface="Algerian"/>
              </a:rPr>
              <a:t>https://www.linkedin.com/in/krishna-kumar-sekar-9a090048/</a:t>
            </a:r>
          </a:p>
          <a:p>
            <a:pPr marL="0" marR="0" lvl="0" indent="0" algn="l" rtl="0">
              <a:spcBef>
                <a:spcPts val="0"/>
              </a:spcBef>
              <a:buNone/>
            </a:pPr>
            <a:endParaRPr dirty="0">
              <a:solidFill>
                <a:srgbClr val="525252"/>
              </a:solidFill>
              <a:latin typeface="Algerian"/>
              <a:ea typeface="Algerian"/>
              <a:cs typeface="Algerian"/>
              <a:sym typeface="Algerian"/>
            </a:endParaRPr>
          </a:p>
          <a:p>
            <a:pPr marL="0" marR="0" lvl="0" indent="0" algn="l" rtl="0">
              <a:spcBef>
                <a:spcPts val="0"/>
              </a:spcBef>
              <a:buSzPct val="25000"/>
              <a:buNone/>
            </a:pPr>
            <a:r>
              <a:rPr lang="en-US" dirty="0">
                <a:solidFill>
                  <a:srgbClr val="525252"/>
                </a:solidFill>
                <a:latin typeface="Algerian"/>
                <a:ea typeface="Algerian"/>
                <a:cs typeface="Algerian"/>
                <a:sym typeface="Algerian"/>
              </a:rPr>
              <a:t>https://www.facebook.com/Krishnakumar.s1 </a:t>
            </a:r>
          </a:p>
          <a:p>
            <a:pPr marL="0" marR="0" lvl="0" indent="0" algn="l" rtl="0">
              <a:spcBef>
                <a:spcPts val="0"/>
              </a:spcBef>
              <a:buNone/>
            </a:pPr>
            <a:endParaRPr dirty="0">
              <a:solidFill>
                <a:srgbClr val="525252"/>
              </a:solidFill>
              <a:latin typeface="Algerian"/>
              <a:ea typeface="Algerian"/>
              <a:cs typeface="Algerian"/>
              <a:sym typeface="Algerian"/>
            </a:endParaRPr>
          </a:p>
          <a:p>
            <a:pPr marL="0" marR="0" lvl="0" indent="0" algn="l" rtl="0">
              <a:spcBef>
                <a:spcPts val="0"/>
              </a:spcBef>
              <a:buSzPct val="25000"/>
              <a:buNone/>
            </a:pPr>
            <a:r>
              <a:rPr lang="en-US" dirty="0">
                <a:solidFill>
                  <a:srgbClr val="525252"/>
                </a:solidFill>
                <a:latin typeface="Algerian"/>
                <a:ea typeface="Algerian"/>
                <a:cs typeface="Algerian"/>
                <a:sym typeface="Algerian"/>
              </a:rPr>
              <a:t>krishnakumar070891@gmail.com</a:t>
            </a:r>
          </a:p>
          <a:p>
            <a:pPr marL="0" marR="0" lvl="0" indent="0" algn="l" rtl="0">
              <a:spcBef>
                <a:spcPts val="0"/>
              </a:spcBef>
              <a:buSzPct val="25000"/>
              <a:buNone/>
            </a:pPr>
            <a:r>
              <a:rPr lang="en-US" dirty="0">
                <a:solidFill>
                  <a:srgbClr val="525252"/>
                </a:solidFill>
                <a:latin typeface="Algerian"/>
                <a:ea typeface="Algerian"/>
                <a:cs typeface="Algerian"/>
                <a:sym typeface="Algerian"/>
              </a:rPr>
              <a:t> </a:t>
            </a:r>
            <a:endParaRPr lang="en-US" dirty="0" smtClean="0">
              <a:solidFill>
                <a:srgbClr val="525252"/>
              </a:solidFill>
              <a:latin typeface="Algerian"/>
              <a:ea typeface="Algerian"/>
              <a:cs typeface="Algerian"/>
              <a:sym typeface="Algerian"/>
            </a:endParaRPr>
          </a:p>
          <a:p>
            <a:pPr>
              <a:buSzPct val="25000"/>
            </a:pPr>
            <a:r>
              <a:rPr lang="en-US" sz="1200" dirty="0">
                <a:solidFill>
                  <a:srgbClr val="525252"/>
                </a:solidFill>
                <a:latin typeface="Algerian"/>
                <a:ea typeface="Algerian"/>
                <a:cs typeface="Algerian"/>
                <a:sym typeface="Algerian"/>
              </a:rPr>
              <a:t>https</a:t>
            </a:r>
            <a:r>
              <a:rPr lang="en-US" sz="1200" dirty="0" smtClean="0">
                <a:solidFill>
                  <a:srgbClr val="525252"/>
                </a:solidFill>
                <a:latin typeface="Algerian"/>
                <a:ea typeface="Algerian"/>
                <a:cs typeface="Algerian"/>
                <a:sym typeface="Algerian"/>
              </a:rPr>
              <a:t>://stackoverflow.com/users/1154348/krishnakumar-sekar</a:t>
            </a:r>
          </a:p>
          <a:p>
            <a:pPr>
              <a:buSzPct val="25000"/>
            </a:pPr>
            <a:endParaRPr lang="en-US" sz="1200" dirty="0" smtClean="0">
              <a:solidFill>
                <a:srgbClr val="525252"/>
              </a:solidFill>
              <a:latin typeface="Algerian"/>
              <a:ea typeface="Algerian"/>
              <a:cs typeface="Algerian"/>
              <a:sym typeface="Algerian"/>
            </a:endParaRPr>
          </a:p>
          <a:p>
            <a:pPr>
              <a:buSzPct val="25000"/>
            </a:pPr>
            <a:r>
              <a:rPr lang="en-US" dirty="0">
                <a:solidFill>
                  <a:srgbClr val="525252"/>
                </a:solidFill>
                <a:latin typeface="Algerian"/>
                <a:ea typeface="Algerian"/>
                <a:cs typeface="Algerian"/>
                <a:sym typeface="Algerian"/>
              </a:rPr>
              <a:t>https://www.quora.com/profile/Krishna-Kumar-Sekar</a:t>
            </a:r>
          </a:p>
        </p:txBody>
      </p:sp>
      <p:pic>
        <p:nvPicPr>
          <p:cNvPr id="466" name="Shape 466" descr="Image result for linkedin Logo"/>
          <p:cNvPicPr preferRelativeResize="0"/>
          <p:nvPr/>
        </p:nvPicPr>
        <p:blipFill rotWithShape="1">
          <a:blip r:embed="rId10">
            <a:alphaModFix/>
          </a:blip>
          <a:srcRect/>
          <a:stretch/>
        </p:blipFill>
        <p:spPr>
          <a:xfrm rot="-416306">
            <a:off x="3729123" y="768637"/>
            <a:ext cx="2027062" cy="705394"/>
          </a:xfrm>
          <a:prstGeom prst="rect">
            <a:avLst/>
          </a:prstGeom>
          <a:noFill/>
          <a:ln>
            <a:noFill/>
          </a:ln>
        </p:spPr>
      </p:pic>
      <p:pic>
        <p:nvPicPr>
          <p:cNvPr id="467" name="Shape 467" descr="Image result for facebook logo transparent"/>
          <p:cNvPicPr preferRelativeResize="0"/>
          <p:nvPr/>
        </p:nvPicPr>
        <p:blipFill rotWithShape="1">
          <a:blip r:embed="rId11">
            <a:alphaModFix/>
          </a:blip>
          <a:srcRect/>
          <a:stretch/>
        </p:blipFill>
        <p:spPr>
          <a:xfrm>
            <a:off x="561703" y="2233748"/>
            <a:ext cx="1393790" cy="1196406"/>
          </a:xfrm>
          <a:prstGeom prst="rect">
            <a:avLst/>
          </a:prstGeom>
          <a:noFill/>
          <a:ln>
            <a:noFill/>
          </a:ln>
        </p:spPr>
      </p:pic>
      <p:pic>
        <p:nvPicPr>
          <p:cNvPr id="468" name="Shape 468" descr="Image result for Gmail logo transparent"/>
          <p:cNvPicPr preferRelativeResize="0"/>
          <p:nvPr/>
        </p:nvPicPr>
        <p:blipFill rotWithShape="1">
          <a:blip r:embed="rId12">
            <a:alphaModFix/>
          </a:blip>
          <a:srcRect/>
          <a:stretch/>
        </p:blipFill>
        <p:spPr>
          <a:xfrm rot="2492572">
            <a:off x="1212324" y="4900418"/>
            <a:ext cx="2007799" cy="888078"/>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366500" y="6032500"/>
            <a:ext cx="609600" cy="609600"/>
          </a:xfrm>
          <a:prstGeom prst="rect">
            <a:avLst/>
          </a:prstGeom>
        </p:spPr>
      </p:pic>
      <p:pic>
        <p:nvPicPr>
          <p:cNvPr id="11266" name="Picture 2" descr="Image result for kaggle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79976" y="623551"/>
            <a:ext cx="1648062" cy="49778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stackoverflow 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964051">
            <a:off x="855208" y="3792081"/>
            <a:ext cx="1728192" cy="52323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Image result for Quora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8" descr="Image result for Quora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10" descr="Image result for Quora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12" descr="Image result for Quora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14" descr="Image result for Quora log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280" name="Picture 16" descr="Image result for Quora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3482418">
            <a:off x="1380011" y="3036974"/>
            <a:ext cx="1351554" cy="1175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750" advTm="31354">
        <p:wipe/>
      </p:transition>
    </mc:Choice>
    <mc:Fallback xmlns="">
      <p:transition spd="slow" advTm="31354">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7" name="TextBox 46"/>
          <p:cNvSpPr txBox="1"/>
          <p:nvPr/>
        </p:nvSpPr>
        <p:spPr>
          <a:xfrm rot="20720305">
            <a:off x="5540558" y="1683628"/>
            <a:ext cx="6263303" cy="5016758"/>
          </a:xfrm>
          <a:prstGeom prst="rect">
            <a:avLst/>
          </a:prstGeom>
          <a:solidFill>
            <a:srgbClr val="C00000"/>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wrap="square" rtlCol="0">
            <a:spAutoFit/>
          </a:bodyPr>
          <a:lstStyle/>
          <a:p>
            <a:r>
              <a:rPr lang="en-GB" sz="2000" b="1" dirty="0">
                <a:ln>
                  <a:solidFill>
                    <a:schemeClr val="bg1"/>
                  </a:solidFill>
                </a:ln>
                <a:solidFill>
                  <a:schemeClr val="bg1"/>
                </a:solidFill>
                <a:latin typeface="Aharoni" panose="02010803020104030203" pitchFamily="2" charset="-79"/>
                <a:cs typeface="Aharoni" panose="02010803020104030203" pitchFamily="2" charset="-79"/>
              </a:rPr>
              <a:t>https://www.dynatrace.com/platform/artificial-intelligence</a:t>
            </a:r>
            <a:r>
              <a:rPr lang="en-GB" sz="2000" b="1" dirty="0" smtClean="0">
                <a:ln>
                  <a:solidFill>
                    <a:schemeClr val="bg1"/>
                  </a:solidFill>
                </a:ln>
                <a:solidFill>
                  <a:schemeClr val="bg1"/>
                </a:solidFill>
                <a:latin typeface="Aharoni" panose="02010803020104030203" pitchFamily="2" charset="-79"/>
                <a:cs typeface="Aharoni" panose="02010803020104030203" pitchFamily="2" charset="-79"/>
              </a:rPr>
              <a:t>/ </a:t>
            </a:r>
          </a:p>
          <a:p>
            <a:endParaRPr lang="en-GB" sz="2000" b="1" dirty="0">
              <a:ln>
                <a:solidFill>
                  <a:schemeClr val="bg1"/>
                </a:solidFill>
              </a:ln>
              <a:solidFill>
                <a:schemeClr val="bg1"/>
              </a:solidFill>
              <a:latin typeface="Aharoni" panose="02010803020104030203" pitchFamily="2" charset="-79"/>
              <a:cs typeface="Aharoni" panose="02010803020104030203" pitchFamily="2" charset="-79"/>
            </a:endParaRPr>
          </a:p>
          <a:p>
            <a:r>
              <a:rPr lang="en-GB" sz="2000" b="1" dirty="0">
                <a:ln>
                  <a:solidFill>
                    <a:schemeClr val="bg1"/>
                  </a:solidFill>
                </a:ln>
                <a:solidFill>
                  <a:schemeClr val="bg1"/>
                </a:solidFill>
                <a:latin typeface="Aharoni" panose="02010803020104030203" pitchFamily="2" charset="-79"/>
                <a:cs typeface="Aharoni" panose="02010803020104030203" pitchFamily="2" charset="-79"/>
              </a:rPr>
              <a:t>https://</a:t>
            </a:r>
            <a:r>
              <a:rPr lang="en-GB" sz="2000" b="1" dirty="0" smtClean="0">
                <a:ln>
                  <a:solidFill>
                    <a:schemeClr val="bg1"/>
                  </a:solidFill>
                </a:ln>
                <a:solidFill>
                  <a:schemeClr val="bg1"/>
                </a:solidFill>
                <a:latin typeface="Aharoni" panose="02010803020104030203" pitchFamily="2" charset="-79"/>
                <a:cs typeface="Aharoni" panose="02010803020104030203" pitchFamily="2" charset="-79"/>
              </a:rPr>
              <a:t>cloud.google.com/blog/big-data/2016/12/google-bigquery-public-datasets-now-include-stack-overflow-q-a</a:t>
            </a:r>
            <a:endParaRPr lang="en-GB" sz="2000" b="1" dirty="0">
              <a:ln>
                <a:solidFill>
                  <a:schemeClr val="bg1"/>
                </a:solidFill>
              </a:ln>
              <a:solidFill>
                <a:schemeClr val="bg1"/>
              </a:solidFill>
              <a:latin typeface="Aharoni" panose="02010803020104030203" pitchFamily="2" charset="-79"/>
              <a:cs typeface="Aharoni" panose="02010803020104030203" pitchFamily="2" charset="-79"/>
            </a:endParaRPr>
          </a:p>
          <a:p>
            <a:endParaRPr lang="en-GB" sz="2000" b="1" dirty="0" smtClean="0">
              <a:ln>
                <a:solidFill>
                  <a:schemeClr val="bg1"/>
                </a:solidFill>
              </a:ln>
              <a:solidFill>
                <a:schemeClr val="bg1"/>
              </a:solidFill>
              <a:latin typeface="Aharoni" panose="02010803020104030203" pitchFamily="2" charset="-79"/>
              <a:cs typeface="Aharoni" panose="02010803020104030203" pitchFamily="2" charset="-79"/>
            </a:endParaRPr>
          </a:p>
          <a:p>
            <a:r>
              <a:rPr lang="en-GB" sz="2000" b="1" dirty="0" smtClean="0">
                <a:ln>
                  <a:solidFill>
                    <a:schemeClr val="bg1"/>
                  </a:solidFill>
                </a:ln>
                <a:solidFill>
                  <a:schemeClr val="bg1"/>
                </a:solidFill>
                <a:latin typeface="Aharoni" panose="02010803020104030203" pitchFamily="2" charset="-79"/>
                <a:cs typeface="Aharoni" panose="02010803020104030203" pitchFamily="2" charset="-79"/>
              </a:rPr>
              <a:t>https</a:t>
            </a:r>
            <a:r>
              <a:rPr lang="en-GB" sz="2000" b="1" dirty="0">
                <a:ln>
                  <a:solidFill>
                    <a:schemeClr val="bg1"/>
                  </a:solidFill>
                </a:ln>
                <a:solidFill>
                  <a:schemeClr val="bg1"/>
                </a:solidFill>
                <a:latin typeface="Aharoni" panose="02010803020104030203" pitchFamily="2" charset="-79"/>
                <a:cs typeface="Aharoni" panose="02010803020104030203" pitchFamily="2" charset="-79"/>
              </a:rPr>
              <a:t>://www.loomsystems.com</a:t>
            </a:r>
            <a:r>
              <a:rPr lang="en-GB" sz="2000" b="1" dirty="0" smtClean="0">
                <a:ln>
                  <a:solidFill>
                    <a:schemeClr val="bg1"/>
                  </a:solidFill>
                </a:ln>
                <a:solidFill>
                  <a:schemeClr val="bg1"/>
                </a:solidFill>
                <a:latin typeface="Aharoni" panose="02010803020104030203" pitchFamily="2" charset="-79"/>
                <a:cs typeface="Aharoni" panose="02010803020104030203" pitchFamily="2" charset="-79"/>
              </a:rPr>
              <a:t>/</a:t>
            </a:r>
          </a:p>
          <a:p>
            <a:endParaRPr lang="en-GB" sz="2000" b="1" dirty="0">
              <a:ln>
                <a:solidFill>
                  <a:schemeClr val="bg1"/>
                </a:solidFill>
              </a:ln>
              <a:solidFill>
                <a:schemeClr val="bg1"/>
              </a:solidFill>
              <a:latin typeface="Aharoni" panose="02010803020104030203" pitchFamily="2" charset="-79"/>
              <a:cs typeface="Aharoni" panose="02010803020104030203" pitchFamily="2" charset="-79"/>
            </a:endParaRPr>
          </a:p>
          <a:p>
            <a:r>
              <a:rPr lang="en-GB" sz="2000" b="1" dirty="0">
                <a:ln>
                  <a:solidFill>
                    <a:schemeClr val="bg1"/>
                  </a:solidFill>
                </a:ln>
                <a:solidFill>
                  <a:schemeClr val="bg1"/>
                </a:solidFill>
                <a:latin typeface="Aharoni" panose="02010803020104030203" pitchFamily="2" charset="-79"/>
                <a:cs typeface="Aharoni" panose="02010803020104030203" pitchFamily="2" charset="-79"/>
              </a:rPr>
              <a:t>https://www.forbes.com/sites/janakirammsv/2017/07/04/meet-the-startups-that-bring-artificial-intelligence-to-log-management-and-analysis/#</a:t>
            </a:r>
            <a:r>
              <a:rPr lang="en-GB" sz="2000" b="1" dirty="0" smtClean="0">
                <a:ln>
                  <a:solidFill>
                    <a:schemeClr val="bg1"/>
                  </a:solidFill>
                </a:ln>
                <a:solidFill>
                  <a:schemeClr val="bg1"/>
                </a:solidFill>
                <a:latin typeface="Aharoni" panose="02010803020104030203" pitchFamily="2" charset="-79"/>
                <a:cs typeface="Aharoni" panose="02010803020104030203" pitchFamily="2" charset="-79"/>
              </a:rPr>
              <a:t>659bf97e7d3f</a:t>
            </a:r>
          </a:p>
          <a:p>
            <a:endParaRPr lang="en-GB" sz="2000" b="1" dirty="0">
              <a:ln>
                <a:solidFill>
                  <a:schemeClr val="bg1"/>
                </a:solidFill>
              </a:ln>
              <a:solidFill>
                <a:schemeClr val="bg1"/>
              </a:solidFill>
              <a:latin typeface="Aharoni" panose="02010803020104030203" pitchFamily="2" charset="-79"/>
              <a:cs typeface="Aharoni" panose="02010803020104030203" pitchFamily="2" charset="-79"/>
            </a:endParaRPr>
          </a:p>
          <a:p>
            <a:r>
              <a:rPr lang="en-GB" sz="2000" b="1" dirty="0">
                <a:ln>
                  <a:solidFill>
                    <a:schemeClr val="bg1"/>
                  </a:solidFill>
                </a:ln>
                <a:solidFill>
                  <a:schemeClr val="bg1"/>
                </a:solidFill>
                <a:latin typeface="Aharoni" panose="02010803020104030203" pitchFamily="2" charset="-79"/>
                <a:cs typeface="Aharoni" panose="02010803020104030203" pitchFamily="2" charset="-79"/>
              </a:rPr>
              <a:t>https://ai.stackexchange.com/questions/3258/design-ai-for-log-file-analysis</a:t>
            </a:r>
            <a:endParaRPr lang="en-GB" sz="2000" b="1" dirty="0" smtClean="0">
              <a:ln>
                <a:solidFill>
                  <a:schemeClr val="bg1"/>
                </a:solidFill>
              </a:ln>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95309307"/>
      </p:ext>
    </p:extLst>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2" name="Shape 238"/>
          <p:cNvPicPr preferRelativeResize="0"/>
          <p:nvPr/>
        </p:nvPicPr>
        <p:blipFill rotWithShape="1">
          <a:blip r:embed="rId3">
            <a:alphaModFix/>
          </a:blip>
          <a:srcRect/>
          <a:stretch/>
        </p:blipFill>
        <p:spPr>
          <a:xfrm>
            <a:off x="-49627" y="0"/>
            <a:ext cx="6649683" cy="3933056"/>
          </a:xfrm>
          <a:prstGeom prst="rect">
            <a:avLst/>
          </a:prstGeom>
          <a:noFill/>
          <a:ln>
            <a:noFill/>
          </a:ln>
        </p:spPr>
      </p:pic>
      <p:sp>
        <p:nvSpPr>
          <p:cNvPr id="4" name="TextBox 3"/>
          <p:cNvSpPr txBox="1"/>
          <p:nvPr/>
        </p:nvSpPr>
        <p:spPr>
          <a:xfrm>
            <a:off x="1030493" y="2228671"/>
            <a:ext cx="4536504" cy="1200329"/>
          </a:xfrm>
          <a:prstGeom prst="rect">
            <a:avLst/>
          </a:prstGeom>
          <a:noFill/>
        </p:spPr>
        <p:txBody>
          <a:bodyPr wrap="square" rtlCol="0">
            <a:spAutoFit/>
          </a:bodyPr>
          <a:lstStyle/>
          <a:p>
            <a:r>
              <a:rPr lang="en-GB" sz="1800" dirty="0">
                <a:latin typeface="Batang" panose="02030600000101010101" pitchFamily="18" charset="-127"/>
                <a:ea typeface="Batang" panose="02030600000101010101" pitchFamily="18" charset="-127"/>
              </a:rPr>
              <a:t>Dear Professor why you are still learning in age </a:t>
            </a:r>
            <a:r>
              <a:rPr lang="en-GB" sz="1800" dirty="0" smtClean="0">
                <a:latin typeface="Batang" panose="02030600000101010101" pitchFamily="18" charset="-127"/>
                <a:ea typeface="Batang" panose="02030600000101010101" pitchFamily="18" charset="-127"/>
              </a:rPr>
              <a:t>70 </a:t>
            </a:r>
            <a:r>
              <a:rPr lang="en-GB" sz="1800" dirty="0">
                <a:latin typeface="Batang" panose="02030600000101010101" pitchFamily="18" charset="-127"/>
                <a:ea typeface="Batang" panose="02030600000101010101" pitchFamily="18" charset="-127"/>
              </a:rPr>
              <a:t>and after completing </a:t>
            </a:r>
            <a:r>
              <a:rPr lang="en-GB" sz="1800" dirty="0" smtClean="0">
                <a:latin typeface="Batang" panose="02030600000101010101" pitchFamily="18" charset="-127"/>
                <a:ea typeface="Batang" panose="02030600000101010101" pitchFamily="18" charset="-127"/>
              </a:rPr>
              <a:t>PhDs, Post Doctorate and Plenty of Publications</a:t>
            </a:r>
            <a:endParaRPr lang="en-GB" sz="1800" dirty="0">
              <a:latin typeface="Batang" panose="02030600000101010101" pitchFamily="18" charset="-127"/>
              <a:ea typeface="Batang" panose="02030600000101010101" pitchFamily="18" charset="-127"/>
            </a:endParaRPr>
          </a:p>
        </p:txBody>
      </p:sp>
      <p:pic>
        <p:nvPicPr>
          <p:cNvPr id="7" name="Shape 206"/>
          <p:cNvPicPr preferRelativeResize="0"/>
          <p:nvPr/>
        </p:nvPicPr>
        <p:blipFill rotWithShape="1">
          <a:blip r:embed="rId4">
            <a:alphaModFix/>
          </a:blip>
          <a:srcRect/>
          <a:stretch/>
        </p:blipFill>
        <p:spPr>
          <a:xfrm>
            <a:off x="7392144" y="124791"/>
            <a:ext cx="4895155" cy="3027209"/>
          </a:xfrm>
          <a:prstGeom prst="rect">
            <a:avLst/>
          </a:prstGeom>
          <a:noFill/>
          <a:ln>
            <a:noFill/>
          </a:ln>
        </p:spPr>
      </p:pic>
      <p:sp>
        <p:nvSpPr>
          <p:cNvPr id="8" name="Shape 208"/>
          <p:cNvSpPr txBox="1"/>
          <p:nvPr/>
        </p:nvSpPr>
        <p:spPr>
          <a:xfrm>
            <a:off x="7680176" y="620688"/>
            <a:ext cx="4444408" cy="2176889"/>
          </a:xfrm>
          <a:prstGeom prst="rect">
            <a:avLst/>
          </a:prstGeom>
          <a:noFill/>
          <a:ln>
            <a:noFill/>
          </a:ln>
        </p:spPr>
        <p:txBody>
          <a:bodyPr lIns="91425" tIns="45700" rIns="91425" bIns="45700" anchor="t" anchorCtr="0">
            <a:noAutofit/>
          </a:bodyPr>
          <a:lstStyle/>
          <a:p>
            <a:pPr algn="ctr"/>
            <a:r>
              <a:rPr lang="en-GB" sz="1800" b="1" dirty="0">
                <a:latin typeface="Baskerville Old Face" panose="02020602080505020303" pitchFamily="18" charset="0"/>
                <a:ea typeface="Batang" panose="02030600000101010101" pitchFamily="18" charset="-127"/>
              </a:rPr>
              <a:t>Well for two reason</a:t>
            </a:r>
          </a:p>
          <a:p>
            <a:r>
              <a:rPr lang="en-GB" sz="1800" dirty="0">
                <a:latin typeface="Baskerville Old Face" panose="02020602080505020303" pitchFamily="18" charset="0"/>
                <a:ea typeface="Batang" panose="02030600000101010101" pitchFamily="18" charset="-127"/>
              </a:rPr>
              <a:t>You know I am holding a PhD degree . But for me I am still a 1’st standard kid in the world of science and not passed the exam yet</a:t>
            </a:r>
          </a:p>
          <a:p>
            <a:endParaRPr lang="en-GB" sz="1800" dirty="0">
              <a:latin typeface="Baskerville Old Face" panose="02020602080505020303" pitchFamily="18" charset="0"/>
              <a:ea typeface="Batang" panose="02030600000101010101" pitchFamily="18" charset="-127"/>
            </a:endParaRPr>
          </a:p>
          <a:p>
            <a:r>
              <a:rPr lang="en-GB" sz="1800" dirty="0">
                <a:latin typeface="Baskerville Old Face" panose="02020602080505020303" pitchFamily="18" charset="0"/>
                <a:ea typeface="Batang" panose="02030600000101010101" pitchFamily="18" charset="-127"/>
              </a:rPr>
              <a:t>To Help for the juniors as not to </a:t>
            </a:r>
            <a:r>
              <a:rPr lang="en-GB" sz="1800" dirty="0" smtClean="0">
                <a:latin typeface="Baskerville Old Face" panose="02020602080505020303" pitchFamily="18" charset="0"/>
                <a:ea typeface="Batang" panose="02030600000101010101" pitchFamily="18" charset="-127"/>
              </a:rPr>
              <a:t>learn from scratch everything. To Kick start for the future with an easy and correct basic understanding </a:t>
            </a:r>
            <a:endParaRPr lang="en-GB" sz="1800" dirty="0">
              <a:latin typeface="Baskerville Old Face" panose="02020602080505020303" pitchFamily="18" charset="0"/>
              <a:ea typeface="Batang" panose="02030600000101010101" pitchFamily="18" charset="-127"/>
            </a:endParaRPr>
          </a:p>
        </p:txBody>
      </p:sp>
      <p:pic>
        <p:nvPicPr>
          <p:cNvPr id="9" name="Shape 226"/>
          <p:cNvPicPr preferRelativeResize="0"/>
          <p:nvPr/>
        </p:nvPicPr>
        <p:blipFill rotWithShape="1">
          <a:blip r:embed="rId5">
            <a:alphaModFix/>
          </a:blip>
          <a:srcRect/>
          <a:stretch/>
        </p:blipFill>
        <p:spPr>
          <a:xfrm>
            <a:off x="6013301" y="188640"/>
            <a:ext cx="1666875" cy="3333750"/>
          </a:xfrm>
          <a:prstGeom prst="rect">
            <a:avLst/>
          </a:prstGeom>
          <a:noFill/>
          <a:ln>
            <a:noFill/>
          </a:ln>
        </p:spPr>
      </p:pic>
      <p:pic>
        <p:nvPicPr>
          <p:cNvPr id="10" name="Shape 238"/>
          <p:cNvPicPr preferRelativeResize="0"/>
          <p:nvPr/>
        </p:nvPicPr>
        <p:blipFill rotWithShape="1">
          <a:blip r:embed="rId3">
            <a:alphaModFix/>
          </a:blip>
          <a:srcRect/>
          <a:stretch/>
        </p:blipFill>
        <p:spPr>
          <a:xfrm>
            <a:off x="7824192" y="2797576"/>
            <a:ext cx="4680520" cy="4118005"/>
          </a:xfrm>
          <a:prstGeom prst="rect">
            <a:avLst/>
          </a:prstGeom>
          <a:noFill/>
          <a:ln>
            <a:noFill/>
          </a:ln>
        </p:spPr>
      </p:pic>
      <p:sp>
        <p:nvSpPr>
          <p:cNvPr id="11" name="TextBox 10"/>
          <p:cNvSpPr txBox="1"/>
          <p:nvPr/>
        </p:nvSpPr>
        <p:spPr>
          <a:xfrm>
            <a:off x="8528781" y="4853478"/>
            <a:ext cx="3543883" cy="1762021"/>
          </a:xfrm>
          <a:prstGeom prst="rect">
            <a:avLst/>
          </a:prstGeom>
          <a:noFill/>
        </p:spPr>
        <p:txBody>
          <a:bodyPr wrap="square" rtlCol="0">
            <a:spAutoFit/>
          </a:bodyPr>
          <a:lstStyle/>
          <a:p>
            <a:r>
              <a:rPr lang="en-GB" sz="1550" dirty="0" smtClean="0">
                <a:latin typeface="Batang" panose="02030600000101010101" pitchFamily="18" charset="-127"/>
                <a:ea typeface="Batang" panose="02030600000101010101" pitchFamily="18" charset="-127"/>
              </a:rPr>
              <a:t>Interesting as professor </a:t>
            </a:r>
            <a:r>
              <a:rPr lang="en-GB" sz="1550" dirty="0">
                <a:latin typeface="Batang" panose="02030600000101010101" pitchFamily="18" charset="-127"/>
                <a:ea typeface="Batang" panose="02030600000101010101" pitchFamily="18" charset="-127"/>
              </a:rPr>
              <a:t>said </a:t>
            </a:r>
            <a:r>
              <a:rPr lang="en-GB" sz="1550" dirty="0" smtClean="0">
                <a:latin typeface="Batang" panose="02030600000101010101" pitchFamily="18" charset="-127"/>
                <a:ea typeface="Batang" panose="02030600000101010101" pitchFamily="18" charset="-127"/>
              </a:rPr>
              <a:t>for our topic we no need to restart from scratch as we have some basic understanding of Quantum. I collected </a:t>
            </a:r>
            <a:r>
              <a:rPr lang="en-GB" sz="1550" dirty="0">
                <a:latin typeface="Batang" panose="02030600000101010101" pitchFamily="18" charset="-127"/>
                <a:ea typeface="Batang" panose="02030600000101010101" pitchFamily="18" charset="-127"/>
              </a:rPr>
              <a:t>some comments for </a:t>
            </a:r>
            <a:r>
              <a:rPr lang="en-GB" sz="1550" dirty="0" smtClean="0">
                <a:latin typeface="Batang" panose="02030600000101010101" pitchFamily="18" charset="-127"/>
                <a:ea typeface="Batang" panose="02030600000101010101" pitchFamily="18" charset="-127"/>
              </a:rPr>
              <a:t>the topic </a:t>
            </a:r>
            <a:r>
              <a:rPr lang="en-GB" sz="1550" dirty="0">
                <a:latin typeface="Batang" panose="02030600000101010101" pitchFamily="18" charset="-127"/>
                <a:ea typeface="Batang" panose="02030600000101010101" pitchFamily="18" charset="-127"/>
              </a:rPr>
              <a:t>from internet and prepared </a:t>
            </a:r>
            <a:r>
              <a:rPr lang="en-GB" sz="1550" dirty="0" smtClean="0">
                <a:latin typeface="Batang" panose="02030600000101010101" pitchFamily="18" charset="-127"/>
                <a:ea typeface="Batang" panose="02030600000101010101" pitchFamily="18" charset="-127"/>
              </a:rPr>
              <a:t>how </a:t>
            </a:r>
            <a:r>
              <a:rPr lang="en-GB" sz="1550" dirty="0">
                <a:latin typeface="Batang" panose="02030600000101010101" pitchFamily="18" charset="-127"/>
                <a:ea typeface="Batang" panose="02030600000101010101" pitchFamily="18" charset="-127"/>
              </a:rPr>
              <a:t>people understood it</a:t>
            </a:r>
          </a:p>
        </p:txBody>
      </p:sp>
    </p:spTree>
    <p:extLst>
      <p:ext uri="{BB962C8B-B14F-4D97-AF65-F5344CB8AC3E}">
        <p14:creationId xmlns:p14="http://schemas.microsoft.com/office/powerpoint/2010/main" val="1361413789"/>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ppt_x</p:attrName>
                                        </p:attrNameLst>
                                      </p:cBhvr>
                                      <p:tavLst>
                                        <p:tav tm="0">
                                          <p:val>
                                            <p:strVal val="#ppt_x"/>
                                          </p:val>
                                        </p:tav>
                                        <p:tav tm="100000">
                                          <p:val>
                                            <p:strVal val="#ppt_x"/>
                                          </p:val>
                                        </p:tav>
                                      </p:tavLst>
                                    </p:anim>
                                    <p:anim calcmode="lin" valueType="num">
                                      <p:cBhvr>
                                        <p:cTn id="9" dur="2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ppt_x</p:attrName>
                                        </p:attrNameLst>
                                      </p:cBhvr>
                                      <p:tavLst>
                                        <p:tav tm="0">
                                          <p:val>
                                            <p:strVal val="#ppt_x"/>
                                          </p:val>
                                        </p:tav>
                                        <p:tav tm="100000">
                                          <p:val>
                                            <p:strVal val="#ppt_x"/>
                                          </p:val>
                                        </p:tav>
                                      </p:tavLst>
                                    </p:anim>
                                    <p:anim calcmode="lin" valueType="num">
                                      <p:cBhvr>
                                        <p:cTn id="14" dur="2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2000" fill="hold"/>
                                        <p:tgtEl>
                                          <p:spTgt spid="11"/>
                                        </p:tgtEl>
                                        <p:attrNameLst>
                                          <p:attrName>ppt_w</p:attrName>
                                        </p:attrNameLst>
                                      </p:cBhvr>
                                      <p:tavLst>
                                        <p:tav tm="0">
                                          <p:val>
                                            <p:fltVal val="0"/>
                                          </p:val>
                                        </p:tav>
                                        <p:tav tm="100000">
                                          <p:val>
                                            <p:strVal val="#ppt_w"/>
                                          </p:val>
                                        </p:tav>
                                      </p:tavLst>
                                    </p:anim>
                                    <p:anim calcmode="lin" valueType="num">
                                      <p:cBhvr>
                                        <p:cTn id="20" dur="2000" fill="hold"/>
                                        <p:tgtEl>
                                          <p:spTgt spid="11"/>
                                        </p:tgtEl>
                                        <p:attrNameLst>
                                          <p:attrName>ppt_h</p:attrName>
                                        </p:attrNameLst>
                                      </p:cBhvr>
                                      <p:tavLst>
                                        <p:tav tm="0">
                                          <p:val>
                                            <p:fltVal val="0"/>
                                          </p:val>
                                        </p:tav>
                                        <p:tav tm="100000">
                                          <p:val>
                                            <p:strVal val="#ppt_h"/>
                                          </p:val>
                                        </p:tav>
                                      </p:tavLst>
                                    </p:anim>
                                    <p:anim calcmode="lin" valueType="num">
                                      <p:cBhvr>
                                        <p:cTn id="21" dur="2000" fill="hold"/>
                                        <p:tgtEl>
                                          <p:spTgt spid="11"/>
                                        </p:tgtEl>
                                        <p:attrNameLst>
                                          <p:attrName>style.rotation</p:attrName>
                                        </p:attrNameLst>
                                      </p:cBhvr>
                                      <p:tavLst>
                                        <p:tav tm="0">
                                          <p:val>
                                            <p:fltVal val="90"/>
                                          </p:val>
                                        </p:tav>
                                        <p:tav tm="100000">
                                          <p:val>
                                            <p:fltVal val="0"/>
                                          </p:val>
                                        </p:tav>
                                      </p:tavLst>
                                    </p:anim>
                                    <p:animEffect transition="in" filter="fade">
                                      <p:cBhvr>
                                        <p:cTn id="22" dur="2000"/>
                                        <p:tgtEl>
                                          <p:spTgt spid="11"/>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2000" fill="hold"/>
                                        <p:tgtEl>
                                          <p:spTgt spid="10"/>
                                        </p:tgtEl>
                                        <p:attrNameLst>
                                          <p:attrName>ppt_w</p:attrName>
                                        </p:attrNameLst>
                                      </p:cBhvr>
                                      <p:tavLst>
                                        <p:tav tm="0">
                                          <p:val>
                                            <p:fltVal val="0"/>
                                          </p:val>
                                        </p:tav>
                                        <p:tav tm="100000">
                                          <p:val>
                                            <p:strVal val="#ppt_w"/>
                                          </p:val>
                                        </p:tav>
                                      </p:tavLst>
                                    </p:anim>
                                    <p:anim calcmode="lin" valueType="num">
                                      <p:cBhvr>
                                        <p:cTn id="26" dur="2000" fill="hold"/>
                                        <p:tgtEl>
                                          <p:spTgt spid="10"/>
                                        </p:tgtEl>
                                        <p:attrNameLst>
                                          <p:attrName>ppt_h</p:attrName>
                                        </p:attrNameLst>
                                      </p:cBhvr>
                                      <p:tavLst>
                                        <p:tav tm="0">
                                          <p:val>
                                            <p:fltVal val="0"/>
                                          </p:val>
                                        </p:tav>
                                        <p:tav tm="100000">
                                          <p:val>
                                            <p:strVal val="#ppt_h"/>
                                          </p:val>
                                        </p:tav>
                                      </p:tavLst>
                                    </p:anim>
                                    <p:anim calcmode="lin" valueType="num">
                                      <p:cBhvr>
                                        <p:cTn id="27" dur="2000" fill="hold"/>
                                        <p:tgtEl>
                                          <p:spTgt spid="10"/>
                                        </p:tgtEl>
                                        <p:attrNameLst>
                                          <p:attrName>style.rotation</p:attrName>
                                        </p:attrNameLst>
                                      </p:cBhvr>
                                      <p:tavLst>
                                        <p:tav tm="0">
                                          <p:val>
                                            <p:fltVal val="90"/>
                                          </p:val>
                                        </p:tav>
                                        <p:tav tm="100000">
                                          <p:val>
                                            <p:fltVal val="0"/>
                                          </p:val>
                                        </p:tav>
                                      </p:tavLst>
                                    </p:anim>
                                    <p:animEffect transition="in" filter="fade">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8"/>
        <p:cNvGrpSpPr/>
        <p:nvPr/>
      </p:nvGrpSpPr>
      <p:grpSpPr>
        <a:xfrm>
          <a:off x="0" y="0"/>
          <a:ext cx="0" cy="0"/>
          <a:chOff x="0" y="0"/>
          <a:chExt cx="0" cy="0"/>
        </a:xfrm>
      </p:grpSpPr>
      <p:sp>
        <p:nvSpPr>
          <p:cNvPr id="100" name="Shape 100"/>
          <p:cNvSpPr/>
          <p:nvPr/>
        </p:nvSpPr>
        <p:spPr>
          <a:xfrm>
            <a:off x="9648395" y="1"/>
            <a:ext cx="2543604" cy="6857999"/>
          </a:xfrm>
          <a:prstGeom prst="rect">
            <a:avLst/>
          </a:prstGeom>
          <a:solidFill>
            <a:schemeClr val="lt1"/>
          </a:solidFill>
          <a:ln>
            <a:noFill/>
          </a:ln>
        </p:spPr>
        <p:txBody>
          <a:bodyPr lIns="121897" tIns="60932" rIns="121897" bIns="60932" anchor="ctr" anchorCtr="0">
            <a:noAutofit/>
          </a:bodyPr>
          <a:lstStyle/>
          <a:p>
            <a:pPr algn="ctr"/>
            <a:endParaRPr sz="2400" kern="1200" dirty="0">
              <a:solidFill>
                <a:prstClr val="white"/>
              </a:solidFill>
            </a:endParaRPr>
          </a:p>
        </p:txBody>
      </p:sp>
      <p:sp>
        <p:nvSpPr>
          <p:cNvPr id="101" name="Shape 101"/>
          <p:cNvSpPr/>
          <p:nvPr/>
        </p:nvSpPr>
        <p:spPr>
          <a:xfrm rot="-1060536">
            <a:off x="9499296" y="1163145"/>
            <a:ext cx="1778845" cy="1411073"/>
          </a:xfrm>
          <a:custGeom>
            <a:avLst/>
            <a:gdLst/>
            <a:ahLst/>
            <a:cxnLst/>
            <a:rect l="0" t="0" r="0" b="0"/>
            <a:pathLst>
              <a:path w="120000" h="120000" extrusionOk="0">
                <a:moveTo>
                  <a:pt x="72404" y="0"/>
                </a:moveTo>
                <a:lnTo>
                  <a:pt x="120000" y="60000"/>
                </a:lnTo>
                <a:lnTo>
                  <a:pt x="72404" y="120000"/>
                </a:lnTo>
                <a:lnTo>
                  <a:pt x="72404" y="90000"/>
                </a:lnTo>
                <a:lnTo>
                  <a:pt x="0" y="90000"/>
                </a:lnTo>
                <a:lnTo>
                  <a:pt x="15167" y="30000"/>
                </a:lnTo>
                <a:lnTo>
                  <a:pt x="72404" y="30000"/>
                </a:lnTo>
                <a:close/>
              </a:path>
            </a:pathLst>
          </a:custGeom>
          <a:solidFill>
            <a:srgbClr val="16B7B8"/>
          </a:solidFill>
          <a:ln>
            <a:noFill/>
          </a:ln>
        </p:spPr>
        <p:txBody>
          <a:bodyPr lIns="121897" tIns="60932" rIns="121897" bIns="60932" anchor="ctr" anchorCtr="0">
            <a:noAutofit/>
          </a:bodyPr>
          <a:lstStyle/>
          <a:p>
            <a:pPr algn="ctr"/>
            <a:endParaRPr sz="2400" kern="1200" dirty="0">
              <a:solidFill>
                <a:prstClr val="white"/>
              </a:solidFill>
            </a:endParaRPr>
          </a:p>
        </p:txBody>
      </p:sp>
      <p:sp>
        <p:nvSpPr>
          <p:cNvPr id="102" name="Shape 102"/>
          <p:cNvSpPr/>
          <p:nvPr/>
        </p:nvSpPr>
        <p:spPr>
          <a:xfrm rot="-1060536">
            <a:off x="9499296" y="2635297"/>
            <a:ext cx="1778845" cy="1411073"/>
          </a:xfrm>
          <a:custGeom>
            <a:avLst/>
            <a:gdLst/>
            <a:ahLst/>
            <a:cxnLst/>
            <a:rect l="0" t="0" r="0" b="0"/>
            <a:pathLst>
              <a:path w="120000" h="120000" extrusionOk="0">
                <a:moveTo>
                  <a:pt x="72404" y="0"/>
                </a:moveTo>
                <a:lnTo>
                  <a:pt x="120000" y="60000"/>
                </a:lnTo>
                <a:lnTo>
                  <a:pt x="72404" y="120000"/>
                </a:lnTo>
                <a:lnTo>
                  <a:pt x="72404" y="90000"/>
                </a:lnTo>
                <a:lnTo>
                  <a:pt x="0" y="90000"/>
                </a:lnTo>
                <a:lnTo>
                  <a:pt x="15167" y="30000"/>
                </a:lnTo>
                <a:lnTo>
                  <a:pt x="72404" y="30000"/>
                </a:lnTo>
                <a:close/>
              </a:path>
            </a:pathLst>
          </a:custGeom>
          <a:solidFill>
            <a:srgbClr val="16B7B8"/>
          </a:solidFill>
          <a:ln>
            <a:noFill/>
          </a:ln>
        </p:spPr>
        <p:txBody>
          <a:bodyPr lIns="121897" tIns="60932" rIns="121897" bIns="60932" anchor="ctr" anchorCtr="0">
            <a:noAutofit/>
          </a:bodyPr>
          <a:lstStyle/>
          <a:p>
            <a:pPr algn="ctr"/>
            <a:endParaRPr sz="2400" kern="1200" dirty="0">
              <a:solidFill>
                <a:prstClr val="white"/>
              </a:solidFill>
            </a:endParaRPr>
          </a:p>
        </p:txBody>
      </p:sp>
      <p:sp>
        <p:nvSpPr>
          <p:cNvPr id="103" name="Shape 103"/>
          <p:cNvSpPr/>
          <p:nvPr/>
        </p:nvSpPr>
        <p:spPr>
          <a:xfrm rot="-1060536">
            <a:off x="9499296" y="4107450"/>
            <a:ext cx="1778845" cy="1411073"/>
          </a:xfrm>
          <a:custGeom>
            <a:avLst/>
            <a:gdLst/>
            <a:ahLst/>
            <a:cxnLst/>
            <a:rect l="0" t="0" r="0" b="0"/>
            <a:pathLst>
              <a:path w="120000" h="120000" extrusionOk="0">
                <a:moveTo>
                  <a:pt x="72404" y="0"/>
                </a:moveTo>
                <a:lnTo>
                  <a:pt x="120000" y="60000"/>
                </a:lnTo>
                <a:lnTo>
                  <a:pt x="72404" y="120000"/>
                </a:lnTo>
                <a:lnTo>
                  <a:pt x="72404" y="90000"/>
                </a:lnTo>
                <a:lnTo>
                  <a:pt x="0" y="90000"/>
                </a:lnTo>
                <a:lnTo>
                  <a:pt x="15167" y="30000"/>
                </a:lnTo>
                <a:lnTo>
                  <a:pt x="72404" y="30000"/>
                </a:lnTo>
                <a:close/>
              </a:path>
            </a:pathLst>
          </a:custGeom>
          <a:solidFill>
            <a:srgbClr val="16B7B8"/>
          </a:solidFill>
          <a:ln>
            <a:noFill/>
          </a:ln>
        </p:spPr>
        <p:txBody>
          <a:bodyPr lIns="121897" tIns="60932" rIns="121897" bIns="60932" anchor="ctr" anchorCtr="0">
            <a:noAutofit/>
          </a:bodyPr>
          <a:lstStyle/>
          <a:p>
            <a:pPr algn="ctr"/>
            <a:endParaRPr sz="2400" kern="1200" dirty="0">
              <a:solidFill>
                <a:prstClr val="white"/>
              </a:solidFill>
            </a:endParaRPr>
          </a:p>
        </p:txBody>
      </p:sp>
      <p:sp>
        <p:nvSpPr>
          <p:cNvPr id="104" name="Shape 104"/>
          <p:cNvSpPr/>
          <p:nvPr/>
        </p:nvSpPr>
        <p:spPr>
          <a:xfrm rot="1060536" flipH="1">
            <a:off x="7952464" y="1899221"/>
            <a:ext cx="1844664" cy="1411073"/>
          </a:xfrm>
          <a:prstGeom prst="rightArrow">
            <a:avLst>
              <a:gd name="adj1" fmla="val 50000"/>
              <a:gd name="adj2" fmla="val 50000"/>
            </a:avLst>
          </a:prstGeom>
          <a:solidFill>
            <a:schemeClr val="lt1"/>
          </a:solidFill>
          <a:ln>
            <a:noFill/>
          </a:ln>
        </p:spPr>
        <p:txBody>
          <a:bodyPr lIns="121897" tIns="60932" rIns="121897" bIns="60932" anchor="ctr" anchorCtr="0">
            <a:noAutofit/>
          </a:bodyPr>
          <a:lstStyle/>
          <a:p>
            <a:pPr algn="ctr"/>
            <a:endParaRPr sz="2400" kern="1200" dirty="0">
              <a:solidFill>
                <a:prstClr val="white"/>
              </a:solidFill>
            </a:endParaRPr>
          </a:p>
        </p:txBody>
      </p:sp>
      <p:sp>
        <p:nvSpPr>
          <p:cNvPr id="105" name="Shape 105"/>
          <p:cNvSpPr/>
          <p:nvPr/>
        </p:nvSpPr>
        <p:spPr>
          <a:xfrm rot="1060536" flipH="1">
            <a:off x="7952464" y="3371374"/>
            <a:ext cx="1844664" cy="1411073"/>
          </a:xfrm>
          <a:prstGeom prst="rightArrow">
            <a:avLst>
              <a:gd name="adj1" fmla="val 50000"/>
              <a:gd name="adj2" fmla="val 50000"/>
            </a:avLst>
          </a:prstGeom>
          <a:solidFill>
            <a:schemeClr val="lt1"/>
          </a:solidFill>
          <a:ln>
            <a:noFill/>
          </a:ln>
        </p:spPr>
        <p:txBody>
          <a:bodyPr lIns="121897" tIns="60932" rIns="121897" bIns="60932" anchor="ctr" anchorCtr="0">
            <a:noAutofit/>
          </a:bodyPr>
          <a:lstStyle/>
          <a:p>
            <a:pPr algn="ctr"/>
            <a:endParaRPr sz="2400" kern="1200" dirty="0">
              <a:solidFill>
                <a:prstClr val="white"/>
              </a:solidFill>
            </a:endParaRPr>
          </a:p>
        </p:txBody>
      </p:sp>
      <p:sp>
        <p:nvSpPr>
          <p:cNvPr id="106" name="Shape 106"/>
          <p:cNvSpPr/>
          <p:nvPr/>
        </p:nvSpPr>
        <p:spPr>
          <a:xfrm rot="1060536" flipH="1">
            <a:off x="7952464" y="4843529"/>
            <a:ext cx="1844664" cy="1411073"/>
          </a:xfrm>
          <a:prstGeom prst="rightArrow">
            <a:avLst>
              <a:gd name="adj1" fmla="val 50000"/>
              <a:gd name="adj2" fmla="val 50000"/>
            </a:avLst>
          </a:prstGeom>
          <a:solidFill>
            <a:schemeClr val="lt1"/>
          </a:solidFill>
          <a:ln>
            <a:noFill/>
          </a:ln>
        </p:spPr>
        <p:txBody>
          <a:bodyPr lIns="121897" tIns="60932" rIns="121897" bIns="60932" anchor="ctr" anchorCtr="0">
            <a:noAutofit/>
          </a:bodyPr>
          <a:lstStyle/>
          <a:p>
            <a:pPr algn="ctr"/>
            <a:endParaRPr sz="2400" kern="1200" dirty="0">
              <a:solidFill>
                <a:prstClr val="white"/>
              </a:solidFill>
            </a:endParaRPr>
          </a:p>
        </p:txBody>
      </p:sp>
      <p:sp>
        <p:nvSpPr>
          <p:cNvPr id="107" name="Shape 107"/>
          <p:cNvSpPr/>
          <p:nvPr/>
        </p:nvSpPr>
        <p:spPr>
          <a:xfrm rot="1060536" flipH="1">
            <a:off x="7952464" y="419205"/>
            <a:ext cx="1844664" cy="1411073"/>
          </a:xfrm>
          <a:prstGeom prst="rightArrow">
            <a:avLst>
              <a:gd name="adj1" fmla="val 50000"/>
              <a:gd name="adj2" fmla="val 50000"/>
            </a:avLst>
          </a:prstGeom>
          <a:solidFill>
            <a:schemeClr val="lt1"/>
          </a:solidFill>
          <a:ln>
            <a:noFill/>
          </a:ln>
        </p:spPr>
        <p:txBody>
          <a:bodyPr lIns="121897" tIns="60932" rIns="121897" bIns="60932" anchor="ctr" anchorCtr="0">
            <a:noAutofit/>
          </a:bodyPr>
          <a:lstStyle/>
          <a:p>
            <a:pPr algn="ctr"/>
            <a:endParaRPr sz="2400" kern="1200" dirty="0">
              <a:solidFill>
                <a:prstClr val="white"/>
              </a:solidFill>
            </a:endParaRPr>
          </a:p>
        </p:txBody>
      </p:sp>
      <p:sp>
        <p:nvSpPr>
          <p:cNvPr id="108" name="Shape 108"/>
          <p:cNvSpPr/>
          <p:nvPr/>
        </p:nvSpPr>
        <p:spPr>
          <a:xfrm rot="-1060536">
            <a:off x="9489591" y="5585958"/>
            <a:ext cx="1778845" cy="1411073"/>
          </a:xfrm>
          <a:custGeom>
            <a:avLst/>
            <a:gdLst/>
            <a:ahLst/>
            <a:cxnLst/>
            <a:rect l="0" t="0" r="0" b="0"/>
            <a:pathLst>
              <a:path w="120000" h="120000" extrusionOk="0">
                <a:moveTo>
                  <a:pt x="72404" y="0"/>
                </a:moveTo>
                <a:lnTo>
                  <a:pt x="120000" y="60000"/>
                </a:lnTo>
                <a:lnTo>
                  <a:pt x="72404" y="120000"/>
                </a:lnTo>
                <a:lnTo>
                  <a:pt x="72404" y="90000"/>
                </a:lnTo>
                <a:lnTo>
                  <a:pt x="0" y="90000"/>
                </a:lnTo>
                <a:lnTo>
                  <a:pt x="15167" y="30000"/>
                </a:lnTo>
                <a:lnTo>
                  <a:pt x="72404" y="30000"/>
                </a:lnTo>
                <a:close/>
              </a:path>
            </a:pathLst>
          </a:custGeom>
          <a:solidFill>
            <a:srgbClr val="16B7B8"/>
          </a:solidFill>
          <a:ln>
            <a:noFill/>
          </a:ln>
        </p:spPr>
        <p:txBody>
          <a:bodyPr lIns="121897" tIns="60932" rIns="121897" bIns="60932" anchor="ctr" anchorCtr="0">
            <a:noAutofit/>
          </a:bodyPr>
          <a:lstStyle/>
          <a:p>
            <a:pPr algn="ctr"/>
            <a:endParaRPr sz="2400" kern="1200" dirty="0">
              <a:solidFill>
                <a:prstClr val="white"/>
              </a:solidFill>
            </a:endParaRPr>
          </a:p>
        </p:txBody>
      </p:sp>
      <p:sp>
        <p:nvSpPr>
          <p:cNvPr id="109" name="Shape 109"/>
          <p:cNvSpPr/>
          <p:nvPr/>
        </p:nvSpPr>
        <p:spPr>
          <a:xfrm rot="-1060536">
            <a:off x="9543148" y="16768"/>
            <a:ext cx="1778843" cy="1058305"/>
          </a:xfrm>
          <a:custGeom>
            <a:avLst/>
            <a:gdLst/>
            <a:ahLst/>
            <a:cxnLst/>
            <a:rect l="0" t="0" r="0" b="0"/>
            <a:pathLst>
              <a:path w="120000" h="120000" extrusionOk="0">
                <a:moveTo>
                  <a:pt x="70912" y="0"/>
                </a:moveTo>
                <a:lnTo>
                  <a:pt x="108030" y="19881"/>
                </a:lnTo>
                <a:lnTo>
                  <a:pt x="120000" y="39999"/>
                </a:lnTo>
                <a:lnTo>
                  <a:pt x="72404" y="120000"/>
                </a:lnTo>
                <a:lnTo>
                  <a:pt x="72404" y="80000"/>
                </a:lnTo>
                <a:lnTo>
                  <a:pt x="0" y="80000"/>
                </a:lnTo>
                <a:lnTo>
                  <a:pt x="15167" y="0"/>
                </a:lnTo>
                <a:close/>
              </a:path>
            </a:pathLst>
          </a:custGeom>
          <a:solidFill>
            <a:srgbClr val="16B7B8"/>
          </a:solidFill>
          <a:ln>
            <a:noFill/>
          </a:ln>
        </p:spPr>
        <p:txBody>
          <a:bodyPr lIns="121897" tIns="60932" rIns="121897" bIns="60932" anchor="ctr" anchorCtr="0">
            <a:noAutofit/>
          </a:bodyPr>
          <a:lstStyle/>
          <a:p>
            <a:pPr algn="ctr"/>
            <a:endParaRPr sz="2400" kern="1200" dirty="0">
              <a:solidFill>
                <a:prstClr val="white"/>
              </a:solidFill>
            </a:endParaRPr>
          </a:p>
        </p:txBody>
      </p:sp>
      <p:sp>
        <p:nvSpPr>
          <p:cNvPr id="110" name="Shape 110"/>
          <p:cNvSpPr/>
          <p:nvPr/>
        </p:nvSpPr>
        <p:spPr>
          <a:xfrm rot="1060536" flipH="1">
            <a:off x="8027756" y="6273443"/>
            <a:ext cx="1578889" cy="819575"/>
          </a:xfrm>
          <a:custGeom>
            <a:avLst/>
            <a:gdLst/>
            <a:ahLst/>
            <a:cxnLst/>
            <a:rect l="0" t="0" r="0" b="0"/>
            <a:pathLst>
              <a:path w="120000" h="120000" extrusionOk="0">
                <a:moveTo>
                  <a:pt x="66377" y="0"/>
                </a:moveTo>
                <a:lnTo>
                  <a:pt x="66377" y="51651"/>
                </a:lnTo>
                <a:lnTo>
                  <a:pt x="0" y="51651"/>
                </a:lnTo>
                <a:lnTo>
                  <a:pt x="111332" y="120000"/>
                </a:lnTo>
                <a:lnTo>
                  <a:pt x="120000" y="103302"/>
                </a:lnTo>
                <a:close/>
              </a:path>
            </a:pathLst>
          </a:custGeom>
          <a:solidFill>
            <a:schemeClr val="lt1"/>
          </a:solidFill>
          <a:ln>
            <a:noFill/>
          </a:ln>
        </p:spPr>
        <p:txBody>
          <a:bodyPr lIns="121897" tIns="60932" rIns="121897" bIns="60932" anchor="ctr" anchorCtr="0">
            <a:noAutofit/>
          </a:bodyPr>
          <a:lstStyle/>
          <a:p>
            <a:pPr algn="ctr"/>
            <a:endParaRPr sz="2400" kern="1200" dirty="0">
              <a:solidFill>
                <a:prstClr val="white"/>
              </a:solidFill>
            </a:endParaRPr>
          </a:p>
        </p:txBody>
      </p:sp>
      <p:sp>
        <p:nvSpPr>
          <p:cNvPr id="111" name="Shape 111"/>
          <p:cNvSpPr txBox="1"/>
          <p:nvPr/>
        </p:nvSpPr>
        <p:spPr>
          <a:xfrm>
            <a:off x="8183485" y="704591"/>
            <a:ext cx="738856" cy="615552"/>
          </a:xfrm>
          <a:prstGeom prst="rect">
            <a:avLst/>
          </a:prstGeom>
          <a:noFill/>
          <a:ln>
            <a:noFill/>
          </a:ln>
        </p:spPr>
        <p:txBody>
          <a:bodyPr lIns="121897" tIns="60932" rIns="121897" bIns="60932" anchor="t" anchorCtr="0">
            <a:noAutofit/>
          </a:bodyPr>
          <a:lstStyle/>
          <a:p>
            <a:pPr algn="ctr">
              <a:buSzPct val="25000"/>
            </a:pPr>
            <a:r>
              <a:rPr lang="en" sz="3200" b="1" kern="1200">
                <a:solidFill>
                  <a:srgbClr val="179A9D"/>
                </a:solidFill>
              </a:rPr>
              <a:t>01</a:t>
            </a:r>
          </a:p>
        </p:txBody>
      </p:sp>
      <p:sp>
        <p:nvSpPr>
          <p:cNvPr id="112" name="Shape 112"/>
          <p:cNvSpPr txBox="1"/>
          <p:nvPr/>
        </p:nvSpPr>
        <p:spPr>
          <a:xfrm>
            <a:off x="8183485" y="2195411"/>
            <a:ext cx="738856" cy="615552"/>
          </a:xfrm>
          <a:prstGeom prst="rect">
            <a:avLst/>
          </a:prstGeom>
          <a:noFill/>
          <a:ln>
            <a:noFill/>
          </a:ln>
        </p:spPr>
        <p:txBody>
          <a:bodyPr lIns="121897" tIns="60932" rIns="121897" bIns="60932" anchor="t" anchorCtr="0">
            <a:noAutofit/>
          </a:bodyPr>
          <a:lstStyle/>
          <a:p>
            <a:pPr algn="ctr">
              <a:buSzPct val="25000"/>
            </a:pPr>
            <a:r>
              <a:rPr lang="en" sz="3200" b="1" kern="1200">
                <a:solidFill>
                  <a:srgbClr val="179A9D"/>
                </a:solidFill>
              </a:rPr>
              <a:t>02</a:t>
            </a:r>
          </a:p>
        </p:txBody>
      </p:sp>
      <p:sp>
        <p:nvSpPr>
          <p:cNvPr id="113" name="Shape 113"/>
          <p:cNvSpPr txBox="1"/>
          <p:nvPr/>
        </p:nvSpPr>
        <p:spPr>
          <a:xfrm>
            <a:off x="8183485" y="3686233"/>
            <a:ext cx="738856" cy="615552"/>
          </a:xfrm>
          <a:prstGeom prst="rect">
            <a:avLst/>
          </a:prstGeom>
          <a:noFill/>
          <a:ln>
            <a:noFill/>
          </a:ln>
        </p:spPr>
        <p:txBody>
          <a:bodyPr lIns="121897" tIns="60932" rIns="121897" bIns="60932" anchor="t" anchorCtr="0">
            <a:noAutofit/>
          </a:bodyPr>
          <a:lstStyle/>
          <a:p>
            <a:pPr algn="ctr">
              <a:buSzPct val="25000"/>
            </a:pPr>
            <a:r>
              <a:rPr lang="en" sz="3200" b="1" kern="1200">
                <a:solidFill>
                  <a:srgbClr val="179A9D"/>
                </a:solidFill>
              </a:rPr>
              <a:t>03</a:t>
            </a:r>
          </a:p>
        </p:txBody>
      </p:sp>
      <p:sp>
        <p:nvSpPr>
          <p:cNvPr id="114" name="Shape 114"/>
          <p:cNvSpPr txBox="1"/>
          <p:nvPr/>
        </p:nvSpPr>
        <p:spPr>
          <a:xfrm>
            <a:off x="8183485" y="5177055"/>
            <a:ext cx="738856" cy="615552"/>
          </a:xfrm>
          <a:prstGeom prst="rect">
            <a:avLst/>
          </a:prstGeom>
          <a:noFill/>
          <a:ln>
            <a:noFill/>
          </a:ln>
        </p:spPr>
        <p:txBody>
          <a:bodyPr lIns="121897" tIns="60932" rIns="121897" bIns="60932" anchor="t" anchorCtr="0">
            <a:noAutofit/>
          </a:bodyPr>
          <a:lstStyle/>
          <a:p>
            <a:pPr algn="ctr">
              <a:buSzPct val="25000"/>
            </a:pPr>
            <a:r>
              <a:rPr lang="en" sz="3200" b="1" kern="1200">
                <a:solidFill>
                  <a:srgbClr val="179A9D"/>
                </a:solidFill>
              </a:rPr>
              <a:t>04</a:t>
            </a:r>
          </a:p>
        </p:txBody>
      </p:sp>
      <p:grpSp>
        <p:nvGrpSpPr>
          <p:cNvPr id="115" name="Shape 115"/>
          <p:cNvGrpSpPr/>
          <p:nvPr/>
        </p:nvGrpSpPr>
        <p:grpSpPr>
          <a:xfrm>
            <a:off x="1218892" y="648131"/>
            <a:ext cx="6605093" cy="1004352"/>
            <a:chOff x="2175371" y="1762964"/>
            <a:chExt cx="5040559" cy="753264"/>
          </a:xfrm>
        </p:grpSpPr>
        <p:sp>
          <p:nvSpPr>
            <p:cNvPr id="116" name="Shape 116"/>
            <p:cNvSpPr/>
            <p:nvPr/>
          </p:nvSpPr>
          <p:spPr>
            <a:xfrm>
              <a:off x="2175371" y="1762964"/>
              <a:ext cx="5040559" cy="322658"/>
            </a:xfrm>
            <a:prstGeom prst="round2SameRect">
              <a:avLst>
                <a:gd name="adj1" fmla="val 16667"/>
                <a:gd name="adj2" fmla="val 0"/>
              </a:avLst>
            </a:prstGeom>
            <a:noFill/>
            <a:ln>
              <a:noFill/>
            </a:ln>
          </p:spPr>
          <p:txBody>
            <a:bodyPr lIns="91425" tIns="45700" rIns="91425" bIns="45700" anchor="t" anchorCtr="0">
              <a:noAutofit/>
            </a:bodyPr>
            <a:lstStyle/>
            <a:p>
              <a:pPr algn="r">
                <a:buSzPct val="25000"/>
              </a:pPr>
              <a:r>
                <a:rPr lang="en" sz="1900" b="1" kern="1200" dirty="0" smtClean="0">
                  <a:solidFill>
                    <a:prstClr val="white"/>
                  </a:solidFill>
                </a:rPr>
                <a:t>Have you heared about Quantum Machine Learning ?</a:t>
              </a:r>
              <a:endParaRPr lang="en" sz="1900" b="1" kern="1200" dirty="0">
                <a:solidFill>
                  <a:prstClr val="white"/>
                </a:solidFill>
              </a:endParaRPr>
            </a:p>
          </p:txBody>
        </p:sp>
        <p:sp>
          <p:nvSpPr>
            <p:cNvPr id="117" name="Shape 117"/>
            <p:cNvSpPr/>
            <p:nvPr/>
          </p:nvSpPr>
          <p:spPr>
            <a:xfrm>
              <a:off x="2175371" y="2032239"/>
              <a:ext cx="5040559" cy="483989"/>
            </a:xfrm>
            <a:prstGeom prst="round2SameRect">
              <a:avLst>
                <a:gd name="adj1" fmla="val 16667"/>
                <a:gd name="adj2" fmla="val 0"/>
              </a:avLst>
            </a:prstGeom>
            <a:noFill/>
            <a:ln>
              <a:noFill/>
            </a:ln>
          </p:spPr>
          <p:txBody>
            <a:bodyPr lIns="91425" tIns="45700" rIns="91425" bIns="45700" anchor="t" anchorCtr="0">
              <a:noAutofit/>
            </a:bodyPr>
            <a:lstStyle/>
            <a:p>
              <a:pPr algn="r">
                <a:buSzPct val="25000"/>
              </a:pPr>
              <a:r>
                <a:rPr lang="en" sz="1600" kern="1200" dirty="0" smtClean="0">
                  <a:solidFill>
                    <a:prstClr val="white"/>
                  </a:solidFill>
                </a:rPr>
                <a:t>Is it a physics subject thinking so ,Its mostly about atoms ,particles etc</a:t>
              </a:r>
              <a:endParaRPr lang="en" sz="1600" kern="1200" dirty="0">
                <a:solidFill>
                  <a:prstClr val="white"/>
                </a:solidFill>
              </a:endParaRPr>
            </a:p>
          </p:txBody>
        </p:sp>
      </p:grpSp>
      <p:grpSp>
        <p:nvGrpSpPr>
          <p:cNvPr id="118" name="Shape 118"/>
          <p:cNvGrpSpPr/>
          <p:nvPr/>
        </p:nvGrpSpPr>
        <p:grpSpPr>
          <a:xfrm>
            <a:off x="1360967" y="2129136"/>
            <a:ext cx="6463017" cy="1004352"/>
            <a:chOff x="2175371" y="1762964"/>
            <a:chExt cx="5040559" cy="753264"/>
          </a:xfrm>
        </p:grpSpPr>
        <p:sp>
          <p:nvSpPr>
            <p:cNvPr id="119" name="Shape 119"/>
            <p:cNvSpPr/>
            <p:nvPr/>
          </p:nvSpPr>
          <p:spPr>
            <a:xfrm>
              <a:off x="2175371" y="1762964"/>
              <a:ext cx="5040559" cy="322658"/>
            </a:xfrm>
            <a:prstGeom prst="round2SameRect">
              <a:avLst>
                <a:gd name="adj1" fmla="val 16667"/>
                <a:gd name="adj2" fmla="val 0"/>
              </a:avLst>
            </a:prstGeom>
            <a:noFill/>
            <a:ln>
              <a:noFill/>
            </a:ln>
          </p:spPr>
          <p:txBody>
            <a:bodyPr lIns="91425" tIns="45700" rIns="91425" bIns="45700" anchor="t" anchorCtr="0">
              <a:noAutofit/>
            </a:bodyPr>
            <a:lstStyle/>
            <a:p>
              <a:pPr algn="r">
                <a:buSzPct val="25000"/>
              </a:pPr>
              <a:r>
                <a:rPr lang="en" sz="1900" b="1" kern="1200" dirty="0" smtClean="0">
                  <a:solidFill>
                    <a:prstClr val="white"/>
                  </a:solidFill>
                </a:rPr>
                <a:t>Any idea what is Quantum Machine Learning ?</a:t>
              </a:r>
              <a:endParaRPr lang="en" sz="1900" b="1" kern="1200" dirty="0">
                <a:solidFill>
                  <a:prstClr val="white"/>
                </a:solidFill>
              </a:endParaRPr>
            </a:p>
          </p:txBody>
        </p:sp>
        <p:sp>
          <p:nvSpPr>
            <p:cNvPr id="120" name="Shape 120"/>
            <p:cNvSpPr/>
            <p:nvPr/>
          </p:nvSpPr>
          <p:spPr>
            <a:xfrm>
              <a:off x="2175371" y="2032239"/>
              <a:ext cx="5040559" cy="483989"/>
            </a:xfrm>
            <a:prstGeom prst="round2SameRect">
              <a:avLst>
                <a:gd name="adj1" fmla="val 16667"/>
                <a:gd name="adj2" fmla="val 0"/>
              </a:avLst>
            </a:prstGeom>
            <a:noFill/>
            <a:ln>
              <a:noFill/>
            </a:ln>
          </p:spPr>
          <p:txBody>
            <a:bodyPr lIns="91425" tIns="45700" rIns="91425" bIns="45700" anchor="t" anchorCtr="0">
              <a:noAutofit/>
            </a:bodyPr>
            <a:lstStyle/>
            <a:p>
              <a:pPr algn="r">
                <a:buSzPct val="25000"/>
              </a:pPr>
              <a:r>
                <a:rPr lang="en" sz="1600" kern="1200" dirty="0" smtClean="0">
                  <a:solidFill>
                    <a:prstClr val="white"/>
                  </a:solidFill>
                </a:rPr>
                <a:t>Yes, I heard about quantum computer , how machine learning can be applied to the quantum computer , No idea on that  </a:t>
              </a:r>
              <a:endParaRPr lang="en" sz="1600" kern="1200" dirty="0">
                <a:solidFill>
                  <a:prstClr val="white"/>
                </a:solidFill>
              </a:endParaRPr>
            </a:p>
          </p:txBody>
        </p:sp>
      </p:grpSp>
      <p:grpSp>
        <p:nvGrpSpPr>
          <p:cNvPr id="121" name="Shape 121"/>
          <p:cNvGrpSpPr/>
          <p:nvPr/>
        </p:nvGrpSpPr>
        <p:grpSpPr>
          <a:xfrm>
            <a:off x="1626781" y="3610141"/>
            <a:ext cx="6197204" cy="1004352"/>
            <a:chOff x="2175371" y="1762964"/>
            <a:chExt cx="5040559" cy="753264"/>
          </a:xfrm>
        </p:grpSpPr>
        <p:sp>
          <p:nvSpPr>
            <p:cNvPr id="122" name="Shape 122"/>
            <p:cNvSpPr/>
            <p:nvPr/>
          </p:nvSpPr>
          <p:spPr>
            <a:xfrm>
              <a:off x="2175371" y="1762964"/>
              <a:ext cx="5040559" cy="322658"/>
            </a:xfrm>
            <a:prstGeom prst="round2SameRect">
              <a:avLst>
                <a:gd name="adj1" fmla="val 16667"/>
                <a:gd name="adj2" fmla="val 0"/>
              </a:avLst>
            </a:prstGeom>
            <a:noFill/>
            <a:ln>
              <a:noFill/>
            </a:ln>
          </p:spPr>
          <p:txBody>
            <a:bodyPr lIns="91425" tIns="45700" rIns="91425" bIns="45700" anchor="t" anchorCtr="0">
              <a:noAutofit/>
            </a:bodyPr>
            <a:lstStyle/>
            <a:p>
              <a:pPr algn="r">
                <a:buSzPct val="25000"/>
              </a:pPr>
              <a:r>
                <a:rPr lang="en" sz="1900" b="1" kern="1200" dirty="0" smtClean="0">
                  <a:solidFill>
                    <a:prstClr val="white"/>
                  </a:solidFill>
                </a:rPr>
                <a:t>QML is raising research concept you know ?</a:t>
              </a:r>
              <a:endParaRPr lang="en" sz="1900" b="1" kern="1200" dirty="0">
                <a:solidFill>
                  <a:prstClr val="white"/>
                </a:solidFill>
              </a:endParaRPr>
            </a:p>
          </p:txBody>
        </p:sp>
        <p:sp>
          <p:nvSpPr>
            <p:cNvPr id="123" name="Shape 123"/>
            <p:cNvSpPr/>
            <p:nvPr/>
          </p:nvSpPr>
          <p:spPr>
            <a:xfrm>
              <a:off x="2175371" y="2032239"/>
              <a:ext cx="5040559" cy="483989"/>
            </a:xfrm>
            <a:prstGeom prst="round2SameRect">
              <a:avLst>
                <a:gd name="adj1" fmla="val 16667"/>
                <a:gd name="adj2" fmla="val 0"/>
              </a:avLst>
            </a:prstGeom>
            <a:noFill/>
            <a:ln>
              <a:noFill/>
            </a:ln>
          </p:spPr>
          <p:txBody>
            <a:bodyPr lIns="91425" tIns="45700" rIns="91425" bIns="45700" anchor="t" anchorCtr="0">
              <a:noAutofit/>
            </a:bodyPr>
            <a:lstStyle/>
            <a:p>
              <a:pPr algn="r">
                <a:buSzPct val="25000"/>
              </a:pPr>
              <a:r>
                <a:rPr lang="en" sz="1600" kern="1200" dirty="0" smtClean="0">
                  <a:solidFill>
                    <a:prstClr val="white"/>
                  </a:solidFill>
                </a:rPr>
                <a:t>Ya , I heard about Quantum Spritology ,I need more help on that , Is any one conducting session on that…….</a:t>
              </a:r>
              <a:endParaRPr lang="en" sz="1600" kern="1200" dirty="0">
                <a:solidFill>
                  <a:prstClr val="white"/>
                </a:solidFill>
              </a:endParaRPr>
            </a:p>
          </p:txBody>
        </p:sp>
      </p:grpSp>
      <p:grpSp>
        <p:nvGrpSpPr>
          <p:cNvPr id="124" name="Shape 124"/>
          <p:cNvGrpSpPr/>
          <p:nvPr/>
        </p:nvGrpSpPr>
        <p:grpSpPr>
          <a:xfrm>
            <a:off x="2721935" y="5091144"/>
            <a:ext cx="5102049" cy="1004352"/>
            <a:chOff x="2175371" y="1762964"/>
            <a:chExt cx="5040559" cy="753264"/>
          </a:xfrm>
        </p:grpSpPr>
        <p:sp>
          <p:nvSpPr>
            <p:cNvPr id="125" name="Shape 125"/>
            <p:cNvSpPr/>
            <p:nvPr/>
          </p:nvSpPr>
          <p:spPr>
            <a:xfrm>
              <a:off x="2175371" y="1762964"/>
              <a:ext cx="5040559" cy="322658"/>
            </a:xfrm>
            <a:prstGeom prst="round2SameRect">
              <a:avLst>
                <a:gd name="adj1" fmla="val 16667"/>
                <a:gd name="adj2" fmla="val 0"/>
              </a:avLst>
            </a:prstGeom>
            <a:noFill/>
            <a:ln>
              <a:noFill/>
            </a:ln>
          </p:spPr>
          <p:txBody>
            <a:bodyPr lIns="91425" tIns="45700" rIns="91425" bIns="45700" anchor="t" anchorCtr="0">
              <a:noAutofit/>
            </a:bodyPr>
            <a:lstStyle/>
            <a:p>
              <a:pPr algn="r">
                <a:buSzPct val="25000"/>
              </a:pPr>
              <a:r>
                <a:rPr lang="en" sz="1900" b="1" kern="1200" dirty="0" smtClean="0">
                  <a:solidFill>
                    <a:prstClr val="white"/>
                  </a:solidFill>
                </a:rPr>
                <a:t>Is Quantum Machine Learning the future ?</a:t>
              </a:r>
              <a:endParaRPr lang="en" sz="1900" b="1" kern="1200" dirty="0">
                <a:solidFill>
                  <a:prstClr val="white"/>
                </a:solidFill>
              </a:endParaRPr>
            </a:p>
          </p:txBody>
        </p:sp>
        <p:sp>
          <p:nvSpPr>
            <p:cNvPr id="126" name="Shape 126"/>
            <p:cNvSpPr/>
            <p:nvPr/>
          </p:nvSpPr>
          <p:spPr>
            <a:xfrm>
              <a:off x="2175371" y="2032239"/>
              <a:ext cx="5040559" cy="483989"/>
            </a:xfrm>
            <a:prstGeom prst="round2SameRect">
              <a:avLst>
                <a:gd name="adj1" fmla="val 16667"/>
                <a:gd name="adj2" fmla="val 0"/>
              </a:avLst>
            </a:prstGeom>
            <a:noFill/>
            <a:ln>
              <a:noFill/>
            </a:ln>
          </p:spPr>
          <p:txBody>
            <a:bodyPr lIns="91425" tIns="45700" rIns="91425" bIns="45700" anchor="t" anchorCtr="0">
              <a:noAutofit/>
            </a:bodyPr>
            <a:lstStyle/>
            <a:p>
              <a:pPr algn="r">
                <a:buSzPct val="25000"/>
              </a:pPr>
              <a:r>
                <a:rPr lang="en" sz="1600" kern="1200" dirty="0" smtClean="0">
                  <a:solidFill>
                    <a:prstClr val="white"/>
                  </a:solidFill>
                </a:rPr>
                <a:t>I am a Bio Technology Student, I heard about something like Quantum Biology , Is the concept to apply machine learning to biology………….  </a:t>
              </a:r>
              <a:endParaRPr lang="en" sz="1600" kern="1200" dirty="0">
                <a:solidFill>
                  <a:prstClr val="white"/>
                </a:solidFil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089"/>
            <a:ext cx="1218892" cy="123414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55" y="1698536"/>
            <a:ext cx="1363747" cy="129141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272047"/>
            <a:ext cx="1626781" cy="160972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1467" y="4586040"/>
            <a:ext cx="540897" cy="60305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9568" y="1376668"/>
            <a:ext cx="715625" cy="700348"/>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24709" y="3057024"/>
            <a:ext cx="680484" cy="63428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5497" y="3057024"/>
            <a:ext cx="627322" cy="629209"/>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99320" y="3124636"/>
            <a:ext cx="669851" cy="566675"/>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005" y="4984878"/>
            <a:ext cx="1229376" cy="1384085"/>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7461" y="6050035"/>
            <a:ext cx="825574" cy="794242"/>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63035" y="6291494"/>
            <a:ext cx="857760" cy="467613"/>
          </a:xfrm>
          <a:prstGeom prst="rect">
            <a:avLst/>
          </a:prstGeom>
        </p:spPr>
      </p:pic>
    </p:spTree>
    <p:extLst>
      <p:ext uri="{BB962C8B-B14F-4D97-AF65-F5344CB8AC3E}">
        <p14:creationId xmlns:p14="http://schemas.microsoft.com/office/powerpoint/2010/main" val="1337839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EFD1"/>
            </a:gs>
            <a:gs pos="64999">
              <a:srgbClr val="F0EBD5"/>
            </a:gs>
            <a:gs pos="100000">
              <a:srgbClr val="D1C39F"/>
            </a:gs>
          </a:gsLst>
          <a:lin ang="0" scaled="0"/>
          <a:tileRect/>
        </a:gradFill>
        <a:effectLst/>
      </p:bgPr>
    </p:bg>
    <p:spTree>
      <p:nvGrpSpPr>
        <p:cNvPr id="1" name=""/>
        <p:cNvGrpSpPr/>
        <p:nvPr/>
      </p:nvGrpSpPr>
      <p:grpSpPr>
        <a:xfrm>
          <a:off x="0" y="0"/>
          <a:ext cx="0" cy="0"/>
          <a:chOff x="0" y="0"/>
          <a:chExt cx="0" cy="0"/>
        </a:xfrm>
      </p:grpSpPr>
      <p:pic>
        <p:nvPicPr>
          <p:cNvPr id="14" name="Shape 398" descr="Black_School_Board_PNG_Picture.png"/>
          <p:cNvPicPr preferRelativeResize="0"/>
          <p:nvPr/>
        </p:nvPicPr>
        <p:blipFill rotWithShape="1">
          <a:blip r:embed="rId2">
            <a:alphaModFix/>
          </a:blip>
          <a:srcRect/>
          <a:stretch/>
        </p:blipFill>
        <p:spPr>
          <a:xfrm>
            <a:off x="-168696" y="-99392"/>
            <a:ext cx="5184576" cy="2376264"/>
          </a:xfrm>
          <a:prstGeom prst="rect">
            <a:avLst/>
          </a:prstGeom>
          <a:noFill/>
          <a:ln>
            <a:noFill/>
          </a:ln>
        </p:spPr>
      </p:pic>
      <p:sp>
        <p:nvSpPr>
          <p:cNvPr id="4" name="Shape 208"/>
          <p:cNvSpPr txBox="1"/>
          <p:nvPr/>
        </p:nvSpPr>
        <p:spPr>
          <a:xfrm>
            <a:off x="479376" y="499416"/>
            <a:ext cx="3456384" cy="1610695"/>
          </a:xfrm>
          <a:prstGeom prst="rect">
            <a:avLst/>
          </a:prstGeom>
          <a:noFill/>
          <a:ln>
            <a:noFill/>
          </a:ln>
        </p:spPr>
        <p:txBody>
          <a:bodyPr lIns="91425" tIns="45700" rIns="91425" bIns="45700" anchor="t" anchorCtr="0">
            <a:noAutofit/>
          </a:bodyPr>
          <a:lstStyle/>
          <a:p>
            <a:pPr marL="0" marR="0" lvl="0" indent="0" algn="just" rtl="0">
              <a:spcBef>
                <a:spcPts val="0"/>
              </a:spcBef>
              <a:buSzPct val="25000"/>
              <a:buNone/>
            </a:pPr>
            <a:r>
              <a:rPr lang="en-US" sz="1800" dirty="0" smtClean="0">
                <a:solidFill>
                  <a:schemeClr val="bg1"/>
                </a:solidFill>
                <a:latin typeface="Trebuchet MS"/>
                <a:ea typeface="Trebuchet MS"/>
                <a:cs typeface="Trebuchet MS"/>
                <a:sym typeface="Trebuchet MS"/>
              </a:rPr>
              <a:t>Before Going deep into the topic. We just walkthrough the recent technologies boomed in the last 5-6 years </a:t>
            </a:r>
            <a:endParaRPr lang="en-US" sz="1800" dirty="0">
              <a:solidFill>
                <a:schemeClr val="bg1"/>
              </a:solidFill>
              <a:latin typeface="Trebuchet MS"/>
              <a:ea typeface="Trebuchet MS"/>
              <a:cs typeface="Trebuchet MS"/>
              <a:sym typeface="Trebuchet MS"/>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896" y="0"/>
            <a:ext cx="2129453" cy="148478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42" y="1916832"/>
            <a:ext cx="4762500" cy="4762500"/>
          </a:xfrm>
          <a:prstGeom prst="rect">
            <a:avLst/>
          </a:prstGeom>
        </p:spPr>
      </p:pic>
      <p:pic>
        <p:nvPicPr>
          <p:cNvPr id="1042" name="Picture 18" descr="Image result for number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2015" y="1484784"/>
            <a:ext cx="2036113"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number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228" y="2915841"/>
            <a:ext cx="2210916" cy="181746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number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9837" y="4733305"/>
            <a:ext cx="2102307" cy="186404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032104" y="488866"/>
            <a:ext cx="5328592" cy="707886"/>
          </a:xfrm>
          <a:prstGeom prst="rect">
            <a:avLst/>
          </a:prstGeom>
          <a:noFill/>
        </p:spPr>
        <p:txBody>
          <a:bodyPr wrap="square" lIns="91440" tIns="45720" rIns="91440" bIns="45720">
            <a:spAutoFit/>
          </a:bodyPr>
          <a:lstStyle/>
          <a:p>
            <a:pPr algn="ctr"/>
            <a:r>
              <a:rPr lang="en-US" sz="40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Artificial </a:t>
            </a:r>
            <a:r>
              <a:rPr lang="en-US" sz="4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Intelligence</a:t>
            </a:r>
            <a:endParaRPr lang="en-US" sz="4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30" name="Rectangle 29"/>
          <p:cNvSpPr/>
          <p:nvPr/>
        </p:nvSpPr>
        <p:spPr>
          <a:xfrm>
            <a:off x="7032104" y="1844824"/>
            <a:ext cx="5112568" cy="769441"/>
          </a:xfrm>
          <a:prstGeom prst="rect">
            <a:avLst/>
          </a:prstGeom>
          <a:noFill/>
        </p:spPr>
        <p:txBody>
          <a:bodyPr wrap="square" lIns="91440" tIns="45720" rIns="91440" bIns="45720">
            <a:spAutoFit/>
          </a:bodyPr>
          <a:lstStyle/>
          <a:p>
            <a:pPr algn="ctr"/>
            <a:r>
              <a:rPr lang="en-US" sz="4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Machine </a:t>
            </a:r>
            <a:r>
              <a:rPr lang="en-US" sz="4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Learning</a:t>
            </a:r>
            <a:endParaRPr lang="en-US" sz="4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32" name="Rectangle 31"/>
          <p:cNvSpPr/>
          <p:nvPr/>
        </p:nvSpPr>
        <p:spPr>
          <a:xfrm>
            <a:off x="7104112" y="3379639"/>
            <a:ext cx="5112568" cy="830997"/>
          </a:xfrm>
          <a:prstGeom prst="rect">
            <a:avLst/>
          </a:prstGeom>
          <a:noFill/>
        </p:spPr>
        <p:txBody>
          <a:bodyPr wrap="square" lIns="91440" tIns="45720" rIns="91440" bIns="45720">
            <a:spAutoFit/>
          </a:bodyPr>
          <a:lstStyle/>
          <a:p>
            <a:pPr algn="ctr"/>
            <a:r>
              <a:rPr lang="en-US" sz="48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Computer Vision</a:t>
            </a:r>
            <a:endParaRPr lang="en-US" sz="48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33" name="Rectangle 32"/>
          <p:cNvSpPr/>
          <p:nvPr/>
        </p:nvSpPr>
        <p:spPr>
          <a:xfrm>
            <a:off x="7104112" y="5280607"/>
            <a:ext cx="5112568" cy="738664"/>
          </a:xfrm>
          <a:prstGeom prst="rect">
            <a:avLst/>
          </a:prstGeom>
          <a:noFill/>
        </p:spPr>
        <p:txBody>
          <a:bodyPr wrap="square" lIns="91440" tIns="45720" rIns="91440" bIns="45720">
            <a:spAutoFit/>
          </a:bodyPr>
          <a:lstStyle/>
          <a:p>
            <a:pPr algn="ctr"/>
            <a:r>
              <a:rPr lang="en-US" sz="4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Augmented Reality</a:t>
            </a:r>
            <a:endParaRPr lang="en-US" sz="42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11312979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EFD1"/>
            </a:gs>
            <a:gs pos="64999">
              <a:srgbClr val="F0EBD5"/>
            </a:gs>
            <a:gs pos="100000">
              <a:srgbClr val="D1C39F"/>
            </a:gs>
          </a:gsLst>
          <a:lin ang="0" scaled="0"/>
          <a:tileRect/>
        </a:gradFill>
        <a:effectLst/>
      </p:bgPr>
    </p:bg>
    <p:spTree>
      <p:nvGrpSpPr>
        <p:cNvPr id="1" name=""/>
        <p:cNvGrpSpPr/>
        <p:nvPr/>
      </p:nvGrpSpPr>
      <p:grpSpPr>
        <a:xfrm>
          <a:off x="0" y="0"/>
          <a:ext cx="0" cy="0"/>
          <a:chOff x="0" y="0"/>
          <a:chExt cx="0" cy="0"/>
        </a:xfrm>
      </p:grpSpPr>
      <p:pic>
        <p:nvPicPr>
          <p:cNvPr id="2050" name="Picture 2" descr="Image result for number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99392"/>
            <a:ext cx="2505533" cy="19966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number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3284984"/>
            <a:ext cx="2505533" cy="20162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number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5041477"/>
            <a:ext cx="2376264" cy="19879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696" y="1628800"/>
            <a:ext cx="2520280" cy="18362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031" y="381377"/>
            <a:ext cx="2266950" cy="2165526"/>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744" y="3465006"/>
            <a:ext cx="4762500" cy="2847291"/>
          </a:xfrm>
          <a:prstGeom prst="rect">
            <a:avLst/>
          </a:prstGeom>
        </p:spPr>
      </p:pic>
      <p:sp>
        <p:nvSpPr>
          <p:cNvPr id="17" name="Rectangle 16"/>
          <p:cNvSpPr/>
          <p:nvPr/>
        </p:nvSpPr>
        <p:spPr>
          <a:xfrm>
            <a:off x="5937237" y="332656"/>
            <a:ext cx="5328592" cy="1107996"/>
          </a:xfrm>
          <a:prstGeom prst="rect">
            <a:avLst/>
          </a:prstGeom>
          <a:noFill/>
        </p:spPr>
        <p:txBody>
          <a:bodyPr wrap="square" lIns="91440" tIns="45720" rIns="91440" bIns="45720">
            <a:spAutoFit/>
          </a:bodyPr>
          <a:lstStyle/>
          <a:p>
            <a:pPr algn="ctr"/>
            <a:r>
              <a:rPr lang="en-US" sz="66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Statistics</a:t>
            </a:r>
            <a:endParaRPr lang="en-US" sz="66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18" name="Rectangle 17"/>
          <p:cNvSpPr/>
          <p:nvPr/>
        </p:nvSpPr>
        <p:spPr>
          <a:xfrm>
            <a:off x="5951984" y="1988840"/>
            <a:ext cx="5760640" cy="861774"/>
          </a:xfrm>
          <a:prstGeom prst="rect">
            <a:avLst/>
          </a:prstGeom>
          <a:noFill/>
        </p:spPr>
        <p:txBody>
          <a:bodyPr wrap="square" lIns="91440" tIns="45720" rIns="91440" bIns="45720">
            <a:spAutoFit/>
          </a:bodyPr>
          <a:lstStyle/>
          <a:p>
            <a:pPr algn="ctr"/>
            <a:r>
              <a:rPr lang="en-US" sz="5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Big Data Analytics </a:t>
            </a:r>
            <a:endParaRPr lang="en-US" sz="5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19" name="Rectangle 18"/>
          <p:cNvSpPr/>
          <p:nvPr/>
        </p:nvSpPr>
        <p:spPr>
          <a:xfrm>
            <a:off x="5616624" y="3717032"/>
            <a:ext cx="6672064" cy="1323439"/>
          </a:xfrm>
          <a:prstGeom prst="rect">
            <a:avLst/>
          </a:prstGeom>
          <a:noFill/>
        </p:spPr>
        <p:txBody>
          <a:bodyPr wrap="square" lIns="91440" tIns="45720" rIns="91440" bIns="45720">
            <a:spAutoFit/>
          </a:bodyPr>
          <a:lstStyle/>
          <a:p>
            <a:pPr algn="ctr"/>
            <a:r>
              <a:rPr lang="en-US" sz="4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Natural Language </a:t>
            </a:r>
          </a:p>
          <a:p>
            <a:pPr algn="ctr"/>
            <a:r>
              <a:rPr lang="en-US" sz="4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Processing</a:t>
            </a:r>
            <a:endParaRPr lang="en-US" sz="4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20" name="Rectangle 19"/>
          <p:cNvSpPr/>
          <p:nvPr/>
        </p:nvSpPr>
        <p:spPr>
          <a:xfrm>
            <a:off x="5756572" y="5373718"/>
            <a:ext cx="6672064" cy="1323439"/>
          </a:xfrm>
          <a:prstGeom prst="rect">
            <a:avLst/>
          </a:prstGeom>
          <a:noFill/>
        </p:spPr>
        <p:txBody>
          <a:bodyPr wrap="square" lIns="91440" tIns="45720" rIns="91440" bIns="45720">
            <a:spAutoFit/>
          </a:bodyPr>
          <a:lstStyle/>
          <a:p>
            <a:pPr algn="ctr"/>
            <a:r>
              <a:rPr lang="en-US" sz="4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Artificial Neural Net and  Deep Learning</a:t>
            </a:r>
            <a:endParaRPr lang="en-US" sz="4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1038679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2" y="0"/>
            <a:ext cx="6067648"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0088"/>
            <a:ext cx="6096001" cy="214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491" y="2114550"/>
            <a:ext cx="6410325" cy="474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18618"/>
            <a:ext cx="5951985" cy="4739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10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5">
            <a:alphaModFix/>
          </a:blip>
          <a:stretch>
            <a:fillRect/>
          </a:stretch>
        </a:blipFill>
        <a:effectLst/>
      </p:bgPr>
    </p:bg>
    <p:spTree>
      <p:nvGrpSpPr>
        <p:cNvPr id="1" name="Shape 205"/>
        <p:cNvGrpSpPr/>
        <p:nvPr/>
      </p:nvGrpSpPr>
      <p:grpSpPr>
        <a:xfrm>
          <a:off x="0" y="0"/>
          <a:ext cx="0" cy="0"/>
          <a:chOff x="0" y="0"/>
          <a:chExt cx="0" cy="0"/>
        </a:xfrm>
      </p:grpSpPr>
      <p:pic>
        <p:nvPicPr>
          <p:cNvPr id="206" name="Shape 206"/>
          <p:cNvPicPr preferRelativeResize="0"/>
          <p:nvPr/>
        </p:nvPicPr>
        <p:blipFill rotWithShape="1">
          <a:blip r:embed="rId6">
            <a:alphaModFix/>
          </a:blip>
          <a:srcRect/>
          <a:stretch/>
        </p:blipFill>
        <p:spPr>
          <a:xfrm>
            <a:off x="1842342" y="0"/>
            <a:ext cx="4895155" cy="3133836"/>
          </a:xfrm>
          <a:prstGeom prst="rect">
            <a:avLst/>
          </a:prstGeom>
          <a:noFill/>
          <a:ln>
            <a:noFill/>
          </a:ln>
        </p:spPr>
      </p:pic>
      <p:pic>
        <p:nvPicPr>
          <p:cNvPr id="207" name="Shape 207"/>
          <p:cNvPicPr preferRelativeResize="0"/>
          <p:nvPr/>
        </p:nvPicPr>
        <p:blipFill rotWithShape="1">
          <a:blip r:embed="rId7">
            <a:alphaModFix/>
          </a:blip>
          <a:srcRect/>
          <a:stretch/>
        </p:blipFill>
        <p:spPr>
          <a:xfrm>
            <a:off x="-7087" y="3574644"/>
            <a:ext cx="2019299" cy="333375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
        <p:nvSpPr>
          <p:cNvPr id="3" name="Rectangle 2"/>
          <p:cNvSpPr/>
          <p:nvPr/>
        </p:nvSpPr>
        <p:spPr>
          <a:xfrm>
            <a:off x="2207568" y="828254"/>
            <a:ext cx="4320480" cy="1938992"/>
          </a:xfrm>
          <a:prstGeom prst="rect">
            <a:avLst/>
          </a:prstGeom>
        </p:spPr>
        <p:txBody>
          <a:bodyPr wrap="square">
            <a:spAutoFit/>
          </a:bodyPr>
          <a:lstStyle/>
          <a:p>
            <a:pPr lvl="0">
              <a:buSzPct val="25000"/>
            </a:pPr>
            <a:r>
              <a:rPr lang="en-US" sz="2000" dirty="0">
                <a:solidFill>
                  <a:schemeClr val="tx1"/>
                </a:solidFill>
                <a:latin typeface="Trebuchet MS"/>
                <a:ea typeface="Trebuchet MS"/>
                <a:cs typeface="Trebuchet MS"/>
                <a:sym typeface="Trebuchet MS"/>
              </a:rPr>
              <a:t>Almost tired after reading all these separate. Let sort out with an example which having applications of all and analyze what is missing and what we have to achieve </a:t>
            </a:r>
            <a:r>
              <a:rPr lang="en-US" sz="2000" dirty="0" smtClean="0">
                <a:solidFill>
                  <a:schemeClr val="tx1"/>
                </a:solidFill>
                <a:latin typeface="Trebuchet MS"/>
                <a:ea typeface="Trebuchet MS"/>
                <a:cs typeface="Trebuchet MS"/>
                <a:sym typeface="Trebuchet MS"/>
              </a:rPr>
              <a:t>. A good Example waiting </a:t>
            </a:r>
            <a:endParaRPr lang="en-US" sz="2000" dirty="0">
              <a:solidFill>
                <a:schemeClr val="tx1"/>
              </a:solidFill>
              <a:latin typeface="Trebuchet MS"/>
              <a:ea typeface="Trebuchet MS"/>
              <a:cs typeface="Trebuchet MS"/>
              <a:sym typeface="Trebuchet MS"/>
            </a:endParaRPr>
          </a:p>
        </p:txBody>
      </p:sp>
    </p:spTree>
  </p:cSld>
  <p:clrMapOvr>
    <a:masterClrMapping/>
  </p:clrMapOvr>
  <p:transition spd="slow" advTm="1496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01718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rtual-Reality-PowerPoint-Templa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Virtual-Reality-PowerPoint-Templa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Virtual-Reality-PowerPoint-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esentation1" id="{75395BB3-1528-4302-A15C-E6A06E822975}" vid="{DF592CA2-00DC-4ACA-BF02-8EB1A2F15D8B}"/>
    </a:ext>
  </a:extLst>
</a:theme>
</file>

<file path=ppt/theme/theme4.xml><?xml version="1.0" encoding="utf-8"?>
<a:theme xmlns:a="http://schemas.openxmlformats.org/drawingml/2006/main" name="2_Virtual-Reality-PowerPoint-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esentation1" id="{75395BB3-1528-4302-A15C-E6A06E822975}" vid="{DF592CA2-00DC-4ACA-BF02-8EB1A2F15D8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Virtual-Reality-PowerPoint-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esentation1" id="{75395BB3-1528-4302-A15C-E6A06E822975}" vid="{DF592CA2-00DC-4ACA-BF02-8EB1A2F15D8B}"/>
    </a:ext>
  </a:extLst>
</a:theme>
</file>

<file path=ppt/theme/theme7.xml><?xml version="1.0" encoding="utf-8"?>
<a:theme xmlns:a="http://schemas.openxmlformats.org/drawingml/2006/main" name="5_Virtual-Reality-PowerPoint-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esentation1" id="{75395BB3-1528-4302-A15C-E6A06E822975}" vid="{DF592CA2-00DC-4ACA-BF02-8EB1A2F15D8B}"/>
    </a:ext>
  </a:ext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7810</TotalTime>
  <Words>1120</Words>
  <Application>Microsoft Office PowerPoint</Application>
  <PresentationFormat>Custom</PresentationFormat>
  <Paragraphs>152</Paragraphs>
  <Slides>27</Slides>
  <Notes>11</Notes>
  <HiddenSlides>0</HiddenSlides>
  <MMClips>8</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27</vt:i4>
      </vt:variant>
    </vt:vector>
  </HeadingPairs>
  <TitlesOfParts>
    <vt:vector size="42" baseType="lpstr">
      <vt:lpstr>Arial</vt:lpstr>
      <vt:lpstr>Baskerville Old Face</vt:lpstr>
      <vt:lpstr>Aharoni</vt:lpstr>
      <vt:lpstr>Calibri</vt:lpstr>
      <vt:lpstr>Batang</vt:lpstr>
      <vt:lpstr>Trebuchet MS</vt:lpstr>
      <vt:lpstr>Algerian</vt:lpstr>
      <vt:lpstr>Nixie One</vt:lpstr>
      <vt:lpstr>Virtual-Reality-PowerPoint-Template</vt:lpstr>
      <vt:lpstr>3_Virtual-Reality-PowerPoint-Template</vt:lpstr>
      <vt:lpstr>1_Virtual-Reality-PowerPoint-Template</vt:lpstr>
      <vt:lpstr>2_Virtual-Reality-PowerPoint-Template</vt:lpstr>
      <vt:lpstr>Office Theme</vt:lpstr>
      <vt:lpstr>4_Virtual-Reality-PowerPoint-Template</vt:lpstr>
      <vt:lpstr>5_Virtual-Reality-PowerPoint-Template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SEKAR KRISHNA KUMAR</dc:creator>
  <cp:lastModifiedBy>SEKAR KRISHNA KUMAR</cp:lastModifiedBy>
  <cp:revision>198</cp:revision>
  <dcterms:modified xsi:type="dcterms:W3CDTF">2017-11-03T20:08:44Z</dcterms:modified>
</cp:coreProperties>
</file>